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7" r:id="rId4"/>
    <p:sldId id="280" r:id="rId5"/>
    <p:sldId id="279" r:id="rId6"/>
    <p:sldId id="264" r:id="rId7"/>
    <p:sldId id="274" r:id="rId8"/>
    <p:sldId id="268" r:id="rId9"/>
    <p:sldId id="275" r:id="rId10"/>
    <p:sldId id="272" r:id="rId11"/>
    <p:sldId id="278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1.2 – Adapter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interfaces are varying, use the Adapter pattern to encapsulate the variations.</a:t>
            </a:r>
          </a:p>
          <a:p>
            <a:r>
              <a:rPr lang="en-US" dirty="0" smtClean="0"/>
              <a:t>An instance of the class to be adapted is a private member of the Adapter class.</a:t>
            </a:r>
          </a:p>
          <a:p>
            <a:r>
              <a:rPr lang="en-US" dirty="0" smtClean="0"/>
              <a:t>Each adapted class inherits from the conforming class.</a:t>
            </a:r>
          </a:p>
          <a:p>
            <a:r>
              <a:rPr lang="en-US" dirty="0" smtClean="0"/>
              <a:t>Virtual function simply calls the correct adapted function.</a:t>
            </a:r>
          </a:p>
          <a:p>
            <a:r>
              <a:rPr lang="en-US" dirty="0" smtClean="0"/>
              <a:t>Client code remains polymorphic, follows the open/closed principle.</a:t>
            </a:r>
          </a:p>
        </p:txBody>
      </p:sp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428625"/>
            <a:ext cx="5715000" cy="6000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428625"/>
            <a:ext cx="57531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Code &amp;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Style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ompressed to fit in vertical space</a:t>
            </a:r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Use to support code folding and group evolution of code</a:t>
            </a:r>
          </a:p>
          <a:p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Code presented side-by-side as much as possible</a:t>
            </a:r>
          </a:p>
          <a:p>
            <a:r>
              <a:rPr lang="en-US" dirty="0" smtClean="0"/>
              <a:t>Text and Other Explanations</a:t>
            </a:r>
          </a:p>
          <a:p>
            <a:pPr lvl="1"/>
            <a:r>
              <a:rPr lang="en-US" dirty="0" smtClean="0"/>
              <a:t>Typically on slide before code to maximize space for the code itself</a:t>
            </a:r>
          </a:p>
          <a:p>
            <a:pPr lvl="1"/>
            <a:r>
              <a:rPr lang="en-US" dirty="0" smtClean="0"/>
              <a:t>Expect 3 namespaces, &lt;</a:t>
            </a:r>
            <a:r>
              <a:rPr lang="en-US" dirty="0" err="1" smtClean="0"/>
              <a:t>dp</a:t>
            </a:r>
            <a:r>
              <a:rPr lang="en-US" dirty="0" smtClean="0"/>
              <a:t>&gt;_legacy</a:t>
            </a:r>
            <a:r>
              <a:rPr lang="en-US" dirty="0"/>
              <a:t>, &lt;</a:t>
            </a:r>
            <a:r>
              <a:rPr lang="en-US" dirty="0" err="1"/>
              <a:t>dp</a:t>
            </a:r>
            <a:r>
              <a:rPr lang="en-US" dirty="0" smtClean="0"/>
              <a:t>&gt;_problem</a:t>
            </a:r>
            <a:r>
              <a:rPr lang="en-US" dirty="0"/>
              <a:t>, &lt;</a:t>
            </a:r>
            <a:r>
              <a:rPr lang="en-US" dirty="0" err="1"/>
              <a:t>dp</a:t>
            </a:r>
            <a:r>
              <a:rPr lang="en-US" dirty="0" smtClean="0"/>
              <a:t>&gt;_solution</a:t>
            </a:r>
          </a:p>
          <a:p>
            <a:pPr lvl="1"/>
            <a:r>
              <a:rPr lang="en-US" dirty="0" smtClean="0"/>
              <a:t>Read the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7 – The 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12995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Interfaces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Base class with pure virtual functions.</a:t>
            </a:r>
            <a:endParaRPr lang="en-US" dirty="0" smtClean="0"/>
          </a:p>
          <a:p>
            <a:pPr lvl="1"/>
            <a:r>
              <a:rPr lang="en-US" dirty="0" smtClean="0"/>
              <a:t>Private instance of the “</a:t>
            </a:r>
            <a:r>
              <a:rPr lang="en-US" dirty="0" err="1" smtClean="0"/>
              <a:t>adaptee</a:t>
            </a:r>
            <a:r>
              <a:rPr lang="en-US" dirty="0" smtClean="0"/>
              <a:t>” class in the Adapter class.</a:t>
            </a:r>
            <a:endParaRPr lang="en-US" dirty="0" smtClean="0"/>
          </a:p>
          <a:p>
            <a:pPr lvl="1"/>
            <a:r>
              <a:rPr lang="en-US" dirty="0" smtClean="0"/>
              <a:t>Derived class methods simply call the methods of the “</a:t>
            </a:r>
            <a:r>
              <a:rPr lang="en-US" dirty="0" err="1" smtClean="0"/>
              <a:t>adaptee</a:t>
            </a:r>
            <a:r>
              <a:rPr lang="en-US" dirty="0" smtClean="0"/>
              <a:t>” class.</a:t>
            </a:r>
            <a:endParaRPr lang="en-US" dirty="0" smtClean="0"/>
          </a:p>
          <a:p>
            <a:r>
              <a:rPr lang="en-US" dirty="0" smtClean="0"/>
              <a:t>Benefits</a:t>
            </a:r>
            <a:endParaRPr lang="en-US" dirty="0" smtClean="0"/>
          </a:p>
          <a:p>
            <a:pPr lvl="1"/>
            <a:r>
              <a:rPr lang="en-US" dirty="0" smtClean="0"/>
              <a:t>Client code uses classes </a:t>
            </a:r>
            <a:r>
              <a:rPr lang="en-US" dirty="0" err="1" smtClean="0"/>
              <a:t>polymorphically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Follows </a:t>
            </a:r>
            <a:r>
              <a:rPr lang="en-US" dirty="0" smtClean="0"/>
              <a:t>open/closed principle.</a:t>
            </a:r>
          </a:p>
          <a:p>
            <a:pPr lvl="1"/>
            <a:r>
              <a:rPr lang="en-US" dirty="0" smtClean="0"/>
              <a:t>Alternatives suffer from </a:t>
            </a:r>
            <a:r>
              <a:rPr lang="en-US" dirty="0" smtClean="0"/>
              <a:t>coupling, code </a:t>
            </a:r>
            <a:r>
              <a:rPr lang="en-US" dirty="0" smtClean="0"/>
              <a:t>duplication, obscurity, </a:t>
            </a:r>
            <a:r>
              <a:rPr lang="en-US" dirty="0" smtClean="0"/>
              <a:t>multiple &amp; growing </a:t>
            </a:r>
            <a:r>
              <a:rPr lang="en-US" dirty="0" smtClean="0"/>
              <a:t>seam points, violate open/closed principle, and require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2538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19350"/>
            <a:ext cx="5791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Grown versus Commercial Interfaces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919287"/>
            <a:ext cx="5772150" cy="301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924050"/>
            <a:ext cx="5791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Legacy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28837"/>
            <a:ext cx="5791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Kludgy</a:t>
            </a:r>
            <a:r>
              <a:rPr lang="en-US" dirty="0" smtClean="0"/>
              <a:t> Problem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7" y="490537"/>
            <a:ext cx="5781675" cy="631507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Violates open/closed principle.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Multiple seam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Number of seam points increases over time with each new interface to be adapted.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7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 Using Adapter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481137"/>
            <a:ext cx="5781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359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 to Design Patterns</vt:lpstr>
      <vt:lpstr>Notes About Code &amp; Presentation</vt:lpstr>
      <vt:lpstr>Reading</vt:lpstr>
      <vt:lpstr>If the Interfaces are varying use the Adapter pattern</vt:lpstr>
      <vt:lpstr>Homework</vt:lpstr>
      <vt:lpstr>Home Grown versus Commercial Interfaces</vt:lpstr>
      <vt:lpstr>Clean Legacy Code</vt:lpstr>
      <vt:lpstr>Kludgy Problem Code</vt:lpstr>
      <vt:lpstr>Clean Code Using Adapter Pattern</vt:lpstr>
      <vt:lpstr>Summary</vt:lpstr>
      <vt:lpstr>PowerPoint Presentation</vt:lpstr>
      <vt:lpstr>Class Progress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56</cp:revision>
  <dcterms:created xsi:type="dcterms:W3CDTF">2015-02-09T19:13:46Z</dcterms:created>
  <dcterms:modified xsi:type="dcterms:W3CDTF">2015-02-13T19:16:15Z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niqueId" pid="2">
    <vt:lpwstr>1937193</vt:lpwstr>
  </property>
  <property fmtid="{D5CDD505-2E9C-101B-9397-08002B2CF9AE}" name="Jive_VersionGuid" pid="3">
    <vt:lpwstr>e6854d8f-f00d-48e4-837e-7729f1fc5d45</vt:lpwstr>
  </property>
  <property fmtid="{D5CDD505-2E9C-101B-9397-08002B2CF9AE}" name="Offisync_UpdateToken" pid="4">
    <vt:lpwstr>2</vt:lpwstr>
  </property>
  <property fmtid="{D5CDD505-2E9C-101B-9397-08002B2CF9AE}" name="Jive_LatestUserAccountName" pid="5">
    <vt:lpwstr>cho14</vt:lpwstr>
  </property>
  <property fmtid="{D5CDD505-2E9C-101B-9397-08002B2CF9AE}" name="Offisync_ProviderInitializationData" pid="6">
    <vt:lpwstr>https://soco.intel.com</vt:lpwstr>
  </property>
  <property fmtid="{D5CDD505-2E9C-101B-9397-08002B2CF9AE}" name="Offisync_ServerID" pid="7">
    <vt:lpwstr>d001a694-7c66-4352-b53b-895ffdce369f</vt:lpwstr>
  </property>
</Properties>
</file>