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80" r:id="rId4"/>
    <p:sldId id="278" r:id="rId5"/>
    <p:sldId id="275" r:id="rId6"/>
    <p:sldId id="274" r:id="rId7"/>
    <p:sldId id="272" r:id="rId8"/>
    <p:sldId id="277" r:id="rId9"/>
    <p:sldId id="279" r:id="rId10"/>
    <p:sldId id="281" r:id="rId11"/>
    <p:sldId id="282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3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1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4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7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8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3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9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8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3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5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810B4-26CA-4647-B401-CA14E84CD7A8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3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2.1 – Facade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&lt;Transition to IDE&gt;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62" y="2819400"/>
            <a:ext cx="57816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8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2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-9525"/>
            <a:ext cx="5667375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4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About Code &amp;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Style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ompressed to fit in vertical space</a:t>
            </a:r>
          </a:p>
          <a:p>
            <a:r>
              <a:rPr lang="en-US" dirty="0" smtClean="0"/>
              <a:t>Namespaces</a:t>
            </a:r>
          </a:p>
          <a:p>
            <a:pPr lvl="1"/>
            <a:r>
              <a:rPr lang="en-US" dirty="0" smtClean="0"/>
              <a:t>Use to support code folding and group evolution of code</a:t>
            </a:r>
          </a:p>
          <a:p>
            <a:r>
              <a:rPr lang="en-US" dirty="0" smtClean="0"/>
              <a:t>Comparisons</a:t>
            </a:r>
          </a:p>
          <a:p>
            <a:pPr lvl="1"/>
            <a:r>
              <a:rPr lang="en-US" dirty="0" smtClean="0"/>
              <a:t>Code presented side-by-side as much as possible</a:t>
            </a:r>
          </a:p>
          <a:p>
            <a:r>
              <a:rPr lang="en-US" dirty="0" smtClean="0"/>
              <a:t>Text and Other Explanations</a:t>
            </a:r>
          </a:p>
          <a:p>
            <a:pPr lvl="1"/>
            <a:r>
              <a:rPr lang="en-US" dirty="0" smtClean="0"/>
              <a:t>Typically on slide before code to maximize space for the code itself</a:t>
            </a:r>
          </a:p>
          <a:p>
            <a:pPr lvl="1"/>
            <a:r>
              <a:rPr lang="en-US" dirty="0" smtClean="0"/>
              <a:t>Expect 3 namespaces, &lt;</a:t>
            </a:r>
            <a:r>
              <a:rPr lang="en-US" dirty="0" err="1" smtClean="0"/>
              <a:t>dp</a:t>
            </a:r>
            <a:r>
              <a:rPr lang="en-US" dirty="0" smtClean="0"/>
              <a:t>&gt;_legacy</a:t>
            </a:r>
            <a:r>
              <a:rPr lang="en-US" dirty="0"/>
              <a:t>, &lt;</a:t>
            </a:r>
            <a:r>
              <a:rPr lang="en-US" dirty="0" err="1"/>
              <a:t>dp</a:t>
            </a:r>
            <a:r>
              <a:rPr lang="en-US" dirty="0" smtClean="0"/>
              <a:t>&gt;_problem</a:t>
            </a:r>
            <a:r>
              <a:rPr lang="en-US" dirty="0"/>
              <a:t>, &lt;</a:t>
            </a:r>
            <a:r>
              <a:rPr lang="en-US" dirty="0" err="1"/>
              <a:t>dp</a:t>
            </a:r>
            <a:r>
              <a:rPr lang="en-US" dirty="0" smtClean="0"/>
              <a:t>&gt;_solution</a:t>
            </a:r>
          </a:p>
          <a:p>
            <a:pPr lvl="1"/>
            <a:r>
              <a:rPr lang="en-US" dirty="0" smtClean="0"/>
              <a:t>Read the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8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DPE</a:t>
            </a:r>
          </a:p>
          <a:p>
            <a:pPr lvl="1"/>
            <a:r>
              <a:rPr lang="en-US" dirty="0" smtClean="0"/>
              <a:t>Chapter 6 – Facade Method</a:t>
            </a:r>
          </a:p>
          <a:p>
            <a:pPr lvl="1"/>
            <a:r>
              <a:rPr lang="en-US" dirty="0" smtClean="0"/>
              <a:t>Chapter 8 – Expanding our Horizons (Encapsulating what varies)</a:t>
            </a:r>
          </a:p>
          <a:p>
            <a:pPr lvl="1"/>
            <a:r>
              <a:rPr lang="en-US" dirty="0" smtClean="0"/>
              <a:t>Chapter 12 – How do Experts Design?</a:t>
            </a:r>
          </a:p>
        </p:txBody>
      </p:sp>
    </p:spTree>
    <p:extLst>
      <p:ext uri="{BB962C8B-B14F-4D97-AF65-F5344CB8AC3E}">
        <p14:creationId xmlns:p14="http://schemas.microsoft.com/office/powerpoint/2010/main" val="407354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API’s are varying</a:t>
            </a:r>
            <a:br>
              <a:rPr lang="en-US" dirty="0"/>
            </a:br>
            <a:r>
              <a:rPr lang="en-US" dirty="0"/>
              <a:t>use the Facade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business with a large, complicated and obtuse enterprise MIS.</a:t>
            </a:r>
          </a:p>
          <a:p>
            <a:r>
              <a:rPr lang="en-US" dirty="0" smtClean="0"/>
              <a:t>Hard to learn.</a:t>
            </a:r>
          </a:p>
          <a:p>
            <a:r>
              <a:rPr lang="en-US" dirty="0" smtClean="0"/>
              <a:t>Hard to use well.</a:t>
            </a:r>
          </a:p>
          <a:p>
            <a:r>
              <a:rPr lang="en-US" dirty="0" smtClean="0"/>
              <a:t>Maintenance headache for IT and programmer staff.</a:t>
            </a:r>
          </a:p>
          <a:p>
            <a:r>
              <a:rPr lang="en-US" dirty="0" smtClean="0"/>
              <a:t>Multiple user groups that only need to use a small part of it…</a:t>
            </a:r>
          </a:p>
          <a:p>
            <a:pPr lvl="1"/>
            <a:r>
              <a:rPr lang="en-US" dirty="0" smtClean="0"/>
              <a:t>Sales</a:t>
            </a:r>
          </a:p>
          <a:p>
            <a:pPr lvl="1"/>
            <a:r>
              <a:rPr lang="en-US" dirty="0" err="1" smtClean="0"/>
              <a:t>RnD</a:t>
            </a:r>
            <a:endParaRPr lang="en-US" dirty="0" smtClean="0"/>
          </a:p>
          <a:p>
            <a:pPr lvl="1"/>
            <a:r>
              <a:rPr lang="en-US" dirty="0" smtClean="0"/>
              <a:t>Corp</a:t>
            </a:r>
          </a:p>
        </p:txBody>
      </p:sp>
    </p:spTree>
    <p:extLst>
      <p:ext uri="{BB962C8B-B14F-4D97-AF65-F5344CB8AC3E}">
        <p14:creationId xmlns:p14="http://schemas.microsoft.com/office/powerpoint/2010/main" val="302542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Large, complicated and obtuse interface</a:t>
            </a:r>
            <a:br>
              <a:rPr lang="en-US" sz="4000" dirty="0" smtClean="0"/>
            </a:br>
            <a:r>
              <a:rPr lang="en-US" sz="4000" dirty="0" smtClean="0"/>
              <a:t>Users need simpler API’s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887" y="1747837"/>
            <a:ext cx="5800725" cy="4467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" y="1752600"/>
            <a:ext cx="5781675" cy="415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" y="6324600"/>
            <a:ext cx="4124325" cy="466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887" y="6353175"/>
            <a:ext cx="41243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3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57150"/>
            <a:ext cx="5781675" cy="415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-9525"/>
            <a:ext cx="5772150" cy="6877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5214937"/>
            <a:ext cx="41338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5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837" y="2552700"/>
            <a:ext cx="41243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API’s are varying, use the Facade pattern to encapsulate the variations.</a:t>
            </a:r>
          </a:p>
          <a:p>
            <a:r>
              <a:rPr lang="en-US" dirty="0" smtClean="0"/>
              <a:t>Implement a simpler API for each category of user.</a:t>
            </a:r>
          </a:p>
          <a:p>
            <a:r>
              <a:rPr lang="en-US" dirty="0" smtClean="0"/>
              <a:t>Typically the API classes include private objects from the legacy code.</a:t>
            </a:r>
          </a:p>
          <a:p>
            <a:r>
              <a:rPr lang="en-US" dirty="0" smtClean="0"/>
              <a:t>Allows the legacy code to change underneath.</a:t>
            </a:r>
          </a:p>
          <a:p>
            <a:pPr lvl="1"/>
            <a:r>
              <a:rPr lang="en-US" dirty="0" smtClean="0"/>
              <a:t>Bug fixes</a:t>
            </a:r>
          </a:p>
          <a:p>
            <a:pPr lvl="1"/>
            <a:r>
              <a:rPr lang="en-US" dirty="0" smtClean="0"/>
              <a:t>New features</a:t>
            </a:r>
          </a:p>
          <a:p>
            <a:pPr lvl="1"/>
            <a:r>
              <a:rPr lang="en-US" dirty="0" smtClean="0"/>
              <a:t>Refactoring for maintenance</a:t>
            </a:r>
          </a:p>
          <a:p>
            <a:r>
              <a:rPr lang="en-US" dirty="0" smtClean="0"/>
              <a:t>Simplifies users’ life.</a:t>
            </a:r>
          </a:p>
        </p:txBody>
      </p:sp>
    </p:spTree>
    <p:extLst>
      <p:ext uri="{BB962C8B-B14F-4D97-AF65-F5344CB8AC3E}">
        <p14:creationId xmlns:p14="http://schemas.microsoft.com/office/powerpoint/2010/main" val="374015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algorithms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interfaces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API’s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the steps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the classes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the options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the listeners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the responders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abstract’n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&amp;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implement’n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vary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the families are varying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Strategy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Adapter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Facade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the Template Method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the Factory Method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the Decorator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the Observer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Chain of Responsibility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the Bridge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the Abstract Factory pattern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9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6742</TotalTime>
  <Words>325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 to Design Patterns</vt:lpstr>
      <vt:lpstr>Notes About Code &amp; Presentation</vt:lpstr>
      <vt:lpstr>Reading</vt:lpstr>
      <vt:lpstr>If the API’s are varying use the Facade pattern</vt:lpstr>
      <vt:lpstr>Large, complicated and obtuse interface Users need simpler API’s</vt:lpstr>
      <vt:lpstr>PowerPoint Presentation</vt:lpstr>
      <vt:lpstr>Output</vt:lpstr>
      <vt:lpstr>Summary</vt:lpstr>
      <vt:lpstr>Class Progress</vt:lpstr>
      <vt:lpstr>Homework</vt:lpstr>
      <vt:lpstr>Backup Slides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Design Patterns Lecture 1 – Strategy Pattern</dc:title>
  <dc:creator>Goff, Allan d</dc:creator>
  <cp:lastModifiedBy>Goff, Allan d</cp:lastModifiedBy>
  <cp:revision>65</cp:revision>
  <dcterms:created xsi:type="dcterms:W3CDTF">2015-02-09T19:13:46Z</dcterms:created>
  <dcterms:modified xsi:type="dcterms:W3CDTF">2015-02-20T00:46:52Z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Offisync_UniqueId" pid="2">
    <vt:lpwstr>1939507</vt:lpwstr>
  </property>
  <property fmtid="{D5CDD505-2E9C-101B-9397-08002B2CF9AE}" name="Offisync_UpdateToken" pid="3">
    <vt:lpwstr>1</vt:lpwstr>
  </property>
  <property fmtid="{D5CDD505-2E9C-101B-9397-08002B2CF9AE}" name="Jive_LatestUserAccountName" pid="4">
    <vt:lpwstr>cho14</vt:lpwstr>
  </property>
  <property fmtid="{D5CDD505-2E9C-101B-9397-08002B2CF9AE}" name="Jive_VersionGuid" pid="5">
    <vt:lpwstr>824758ae-a805-4cdb-90cc-2e69012d1f89</vt:lpwstr>
  </property>
  <property fmtid="{D5CDD505-2E9C-101B-9397-08002B2CF9AE}" name="Offisync_ProviderInitializationData" pid="6">
    <vt:lpwstr>https://soco.intel.com</vt:lpwstr>
  </property>
  <property fmtid="{D5CDD505-2E9C-101B-9397-08002B2CF9AE}" name="Offisync_ServerID" pid="7">
    <vt:lpwstr>d001a694-7c66-4352-b53b-895ffdce369f</vt:lpwstr>
  </property>
</Properties>
</file>