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86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72" r:id="rId12"/>
    <p:sldId id="277" r:id="rId13"/>
    <p:sldId id="279" r:id="rId14"/>
    <p:sldId id="287" r:id="rId15"/>
    <p:sldId id="28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810B4-26CA-4647-B401-CA14E84CD7A8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7BD2-3CDF-415B-A1D9-D1B179163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2.2 – Template Method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Solution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Process is specified in only one place (</a:t>
            </a:r>
            <a:r>
              <a:rPr lang="en-US" dirty="0" err="1" smtClean="0"/>
              <a:t>TemplateMethod.run</a:t>
            </a:r>
            <a:r>
              <a:rPr lang="en-US" dirty="0" smtClean="0"/>
              <a:t>()).</a:t>
            </a:r>
          </a:p>
          <a:p>
            <a:r>
              <a:rPr lang="en-US" dirty="0" smtClean="0"/>
              <a:t>Have only one seam point, follows open/closed principle.</a:t>
            </a:r>
          </a:p>
          <a:p>
            <a:r>
              <a:rPr lang="en-US" dirty="0"/>
              <a:t>Client code uses classes </a:t>
            </a:r>
            <a:r>
              <a:rPr lang="en-US" dirty="0" err="1"/>
              <a:t>polymorphically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628650"/>
            <a:ext cx="5781675" cy="617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912" y="4933950"/>
            <a:ext cx="3571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928687"/>
            <a:ext cx="3600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steps are varying, use the Template Method pattern to encapsulate the variations.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Public function in base class to execute the steps</a:t>
            </a:r>
            <a:r>
              <a:rPr lang="en-US" sz="2800" dirty="0" smtClean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Virtual method for each step that varies.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Derived classes override the steps that vary.</a:t>
            </a:r>
            <a:endParaRPr lang="en-US" sz="2800" dirty="0"/>
          </a:p>
          <a:p>
            <a:r>
              <a:rPr lang="en-US" dirty="0" smtClean="0"/>
              <a:t>Minimizes code duplication, preserves process clarity.</a:t>
            </a:r>
          </a:p>
          <a:p>
            <a:r>
              <a:rPr lang="en-US" dirty="0" smtClean="0"/>
              <a:t>Easy to add alternatives – follows open/closed principle.</a:t>
            </a:r>
          </a:p>
        </p:txBody>
      </p:sp>
    </p:spTree>
    <p:extLst>
      <p:ext uri="{BB962C8B-B14F-4D97-AF65-F5344CB8AC3E}">
        <p14:creationId xmlns:p14="http://schemas.microsoft.com/office/powerpoint/2010/main" val="37401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algorithms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interfaces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API’s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steps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classes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options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listeners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responders are varying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abstract’n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&amp;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</a:rPr>
              <a:t>implement’n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 vary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If the families are varying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Strategy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Adapter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Facade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 the Template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Factory Method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Decorator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Chain of Responsibility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Bridge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Use the Abstract Factory pattern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&lt;Transition to IDE&gt;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752725"/>
            <a:ext cx="57912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-9525"/>
            <a:ext cx="56673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About Code &amp;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Style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ompressed to fit in vertical space</a:t>
            </a:r>
          </a:p>
          <a:p>
            <a:r>
              <a:rPr lang="en-US" dirty="0" smtClean="0"/>
              <a:t>Namespaces</a:t>
            </a:r>
          </a:p>
          <a:p>
            <a:pPr lvl="1"/>
            <a:r>
              <a:rPr lang="en-US" dirty="0" smtClean="0"/>
              <a:t>Use to support code folding and group evolution of code</a:t>
            </a:r>
          </a:p>
          <a:p>
            <a:r>
              <a:rPr lang="en-US" dirty="0" smtClean="0"/>
              <a:t>Comparisons</a:t>
            </a:r>
          </a:p>
          <a:p>
            <a:pPr lvl="1"/>
            <a:r>
              <a:rPr lang="en-US" dirty="0" smtClean="0"/>
              <a:t>Code presented side-by-side as much as possible</a:t>
            </a:r>
          </a:p>
          <a:p>
            <a:r>
              <a:rPr lang="en-US" dirty="0" smtClean="0"/>
              <a:t>Text and Other Explanations</a:t>
            </a:r>
          </a:p>
          <a:p>
            <a:pPr lvl="1"/>
            <a:r>
              <a:rPr lang="en-US" dirty="0" smtClean="0"/>
              <a:t>Typically on slide before code to maximize space for the code itself</a:t>
            </a:r>
          </a:p>
          <a:p>
            <a:pPr lvl="1"/>
            <a:r>
              <a:rPr lang="en-US" dirty="0" smtClean="0"/>
              <a:t>Expect 3 namespaces, &lt;</a:t>
            </a:r>
            <a:r>
              <a:rPr lang="en-US" dirty="0" err="1" smtClean="0"/>
              <a:t>dp</a:t>
            </a:r>
            <a:r>
              <a:rPr lang="en-US" dirty="0" smtClean="0"/>
              <a:t>&gt;_legacy</a:t>
            </a:r>
            <a:r>
              <a:rPr lang="en-US" dirty="0"/>
              <a:t>, &lt;</a:t>
            </a:r>
            <a:r>
              <a:rPr lang="en-US" dirty="0" err="1"/>
              <a:t>dp</a:t>
            </a:r>
            <a:r>
              <a:rPr lang="en-US" dirty="0" smtClean="0"/>
              <a:t>&gt;_problem</a:t>
            </a:r>
            <a:r>
              <a:rPr lang="en-US" dirty="0"/>
              <a:t>, &lt;</a:t>
            </a:r>
            <a:r>
              <a:rPr lang="en-US" dirty="0" err="1"/>
              <a:t>dp</a:t>
            </a:r>
            <a:r>
              <a:rPr lang="en-US" dirty="0" smtClean="0"/>
              <a:t>&gt;_solution</a:t>
            </a:r>
          </a:p>
          <a:p>
            <a:pPr lvl="1"/>
            <a:r>
              <a:rPr lang="en-US" dirty="0" smtClean="0"/>
              <a:t>Read the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DPE</a:t>
            </a:r>
          </a:p>
          <a:p>
            <a:pPr lvl="1"/>
            <a:r>
              <a:rPr lang="en-US" dirty="0"/>
              <a:t>Chapter 14 – The Principles and Strategies of Design Patterns</a:t>
            </a:r>
          </a:p>
          <a:p>
            <a:pPr lvl="1"/>
            <a:r>
              <a:rPr lang="en-US" dirty="0" smtClean="0"/>
              <a:t>Chapter 19 – The Template Method Pattern</a:t>
            </a:r>
          </a:p>
        </p:txBody>
      </p:sp>
    </p:spTree>
    <p:extLst>
      <p:ext uri="{BB962C8B-B14F-4D97-AF65-F5344CB8AC3E}">
        <p14:creationId xmlns:p14="http://schemas.microsoft.com/office/powerpoint/2010/main" val="3470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dirty="0" smtClean="0"/>
              <a:t>Steps </a:t>
            </a:r>
            <a:r>
              <a:rPr lang="en-US" dirty="0"/>
              <a:t>are varying</a:t>
            </a:r>
            <a:br>
              <a:rPr lang="en-US" dirty="0"/>
            </a:br>
            <a:r>
              <a:rPr lang="en-US" dirty="0"/>
              <a:t>use the </a:t>
            </a:r>
            <a:r>
              <a:rPr lang="en-US" dirty="0" smtClean="0"/>
              <a:t>Template Method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Public function in base class to execute the steps.</a:t>
            </a:r>
          </a:p>
          <a:p>
            <a:pPr lvl="1"/>
            <a:r>
              <a:rPr lang="en-US" dirty="0" smtClean="0"/>
              <a:t>Protected functions for each step.</a:t>
            </a:r>
          </a:p>
          <a:p>
            <a:pPr lvl="1"/>
            <a:r>
              <a:rPr lang="en-US" dirty="0" smtClean="0"/>
              <a:t>Those that vary are virtual.</a:t>
            </a:r>
          </a:p>
          <a:p>
            <a:pPr lvl="1"/>
            <a:r>
              <a:rPr lang="en-US" dirty="0" smtClean="0"/>
              <a:t>Derived classes redefine the steps that vary.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Client code uses classes </a:t>
            </a:r>
            <a:r>
              <a:rPr lang="en-US" dirty="0" err="1" smtClean="0"/>
              <a:t>polymorphically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Sequence of steps defined only once.</a:t>
            </a:r>
          </a:p>
          <a:p>
            <a:pPr lvl="1"/>
            <a:r>
              <a:rPr lang="en-US" dirty="0" smtClean="0"/>
              <a:t>Follows open/closed principle.</a:t>
            </a:r>
          </a:p>
          <a:p>
            <a:pPr lvl="1"/>
            <a:r>
              <a:rPr lang="en-US" dirty="0" smtClean="0"/>
              <a:t>Alternatives suffer from code duplication, obscurity, multiple seam points, violate open/closed principle, and require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30254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Common to the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Common process where most steps are the same.</a:t>
            </a:r>
          </a:p>
          <a:p>
            <a:r>
              <a:rPr lang="en-US" dirty="0" smtClean="0"/>
              <a:t>One (step 3) is varying depending on the “alternatives”.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enums</a:t>
            </a:r>
            <a:r>
              <a:rPr lang="en-US" dirty="0" smtClean="0"/>
              <a:t> and functions result in 2 seam points, one (#1) where existing code has to be modified - violates open/closed principle.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2143125"/>
            <a:ext cx="57816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3</a:t>
            </a:r>
            <a:r>
              <a:rPr lang="en-US" baseline="30000" dirty="0" smtClean="0"/>
              <a:t>rd</a:t>
            </a:r>
            <a:r>
              <a:rPr lang="en-US" dirty="0" smtClean="0"/>
              <a:t> seam point, violates open/closed principle.</a:t>
            </a:r>
          </a:p>
          <a:p>
            <a:r>
              <a:rPr lang="en-US" dirty="0" smtClean="0"/>
              <a:t>Lots of duplication.</a:t>
            </a:r>
          </a:p>
          <a:p>
            <a:r>
              <a:rPr lang="en-US" dirty="0" smtClean="0"/>
              <a:t>Process is specified in multiple places.</a:t>
            </a:r>
          </a:p>
          <a:p>
            <a:r>
              <a:rPr lang="en-US" dirty="0" smtClean="0"/>
              <a:t>Requires error handling.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387" y="4933950"/>
            <a:ext cx="3609975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928687"/>
            <a:ext cx="5772150" cy="5876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Legacy Example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928687"/>
            <a:ext cx="5772150" cy="5876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Legacy versus Problem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1200150"/>
            <a:ext cx="57531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Still have a 3rd seam point, violates open/closed principle.</a:t>
            </a:r>
          </a:p>
          <a:p>
            <a:r>
              <a:rPr lang="en-US" dirty="0" smtClean="0"/>
              <a:t>Have removed duplication, but flow is obscured.</a:t>
            </a:r>
          </a:p>
          <a:p>
            <a:r>
              <a:rPr lang="en-US" dirty="0" smtClean="0"/>
              <a:t>Still requires </a:t>
            </a:r>
            <a:r>
              <a:rPr lang="en-US" dirty="0"/>
              <a:t>error handling.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5" y="4948237"/>
            <a:ext cx="3581400" cy="185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1771650"/>
            <a:ext cx="57531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versus Solution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790700"/>
            <a:ext cx="5781675" cy="5010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37" y="628650"/>
            <a:ext cx="57816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6634</TotalTime>
  <Words>480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 to Design Patterns</vt:lpstr>
      <vt:lpstr>Notes About Code &amp; Presentation</vt:lpstr>
      <vt:lpstr>Reading</vt:lpstr>
      <vt:lpstr>If the Steps are varying use the Template Method pattern</vt:lpstr>
      <vt:lpstr>Code Common to the Examples</vt:lpstr>
      <vt:lpstr>Legacy Example </vt:lpstr>
      <vt:lpstr>                 Legacy versus Problem </vt:lpstr>
      <vt:lpstr>Problem Example</vt:lpstr>
      <vt:lpstr>Problem versus Solution</vt:lpstr>
      <vt:lpstr>                                          Solution Example</vt:lpstr>
      <vt:lpstr>Output</vt:lpstr>
      <vt:lpstr>Summary</vt:lpstr>
      <vt:lpstr>Class Progress</vt:lpstr>
      <vt:lpstr>Homework</vt:lpstr>
      <vt:lpstr>Backup Slides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Design Patterns Lecture 1 – Strategy Pattern</dc:title>
  <dc:creator>Goff, Allan d</dc:creator>
  <cp:lastModifiedBy>Goff, Allan d</cp:lastModifiedBy>
  <cp:revision>93</cp:revision>
  <dcterms:created xsi:type="dcterms:W3CDTF">2015-02-09T19:13:46Z</dcterms:created>
  <dcterms:modified xsi:type="dcterms:W3CDTF">2015-02-20T00:51:31Z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Offisync_UpdateToken" pid="2">
    <vt:lpwstr>1</vt:lpwstr>
  </property>
  <property fmtid="{D5CDD505-2E9C-101B-9397-08002B2CF9AE}" name="Jive_VersionGuid" pid="3">
    <vt:lpwstr>fcdb1bcf-010f-47c8-ae49-28fb50038263</vt:lpwstr>
  </property>
  <property fmtid="{D5CDD505-2E9C-101B-9397-08002B2CF9AE}" name="Jive_LatestUserAccountName" pid="4">
    <vt:lpwstr>cho14</vt:lpwstr>
  </property>
  <property fmtid="{D5CDD505-2E9C-101B-9397-08002B2CF9AE}" name="Offisync_ProviderInitializationData" pid="5">
    <vt:lpwstr>https://soco.intel.com</vt:lpwstr>
  </property>
  <property fmtid="{D5CDD505-2E9C-101B-9397-08002B2CF9AE}" name="Offisync_ServerID" pid="6">
    <vt:lpwstr>d001a694-7c66-4352-b53b-895ffdce369f</vt:lpwstr>
  </property>
  <property fmtid="{D5CDD505-2E9C-101B-9397-08002B2CF9AE}" name="Offisync_UniqueId" pid="7">
    <vt:lpwstr>1939508</vt:lpwstr>
  </property>
</Properties>
</file>