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8" r:id="rId3"/>
    <p:sldId id="278" r:id="rId4"/>
    <p:sldId id="282" r:id="rId5"/>
    <p:sldId id="296" r:id="rId6"/>
    <p:sldId id="284" r:id="rId7"/>
    <p:sldId id="298" r:id="rId8"/>
    <p:sldId id="272" r:id="rId9"/>
    <p:sldId id="289" r:id="rId10"/>
    <p:sldId id="292" r:id="rId11"/>
    <p:sldId id="277" r:id="rId12"/>
    <p:sldId id="291" r:id="rId13"/>
    <p:sldId id="279" r:id="rId14"/>
    <p:sldId id="299" r:id="rId15"/>
    <p:sldId id="29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DF82B-7175-41BE-BA0F-A3C2361C237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27900-BD18-4FD7-AA38-A8290DEA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8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Subclassing</a:t>
            </a:r>
            <a:r>
              <a:rPr lang="en-US" dirty="0" smtClean="0"/>
              <a:t> by window features</a:t>
            </a:r>
            <a:r>
              <a:rPr lang="en-US" baseline="0" dirty="0" smtClean="0"/>
              <a:t> leads to combinatorial explosion.</a:t>
            </a:r>
          </a:p>
          <a:p>
            <a:r>
              <a:rPr lang="en-US" baseline="0" dirty="0" err="1" smtClean="0"/>
              <a:t>Subclassing</a:t>
            </a:r>
            <a:r>
              <a:rPr lang="en-US" baseline="0" dirty="0" smtClean="0"/>
              <a:t> occurs at compile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6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Subclassing</a:t>
            </a:r>
            <a:r>
              <a:rPr lang="en-US" dirty="0" smtClean="0"/>
              <a:t> by window features</a:t>
            </a:r>
            <a:r>
              <a:rPr lang="en-US" baseline="0" dirty="0" smtClean="0"/>
              <a:t> leads to combinatorial explosion.</a:t>
            </a:r>
          </a:p>
          <a:p>
            <a:r>
              <a:rPr lang="en-US" baseline="0" dirty="0" err="1" smtClean="0"/>
              <a:t>Subclassing</a:t>
            </a:r>
            <a:r>
              <a:rPr lang="en-US" baseline="0" dirty="0" smtClean="0"/>
              <a:t> occurs at compile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structure of</a:t>
            </a:r>
            <a:r>
              <a:rPr lang="en-US" baseline="0" dirty="0" smtClean="0"/>
              <a:t> the destructor sequences.</a:t>
            </a:r>
          </a:p>
          <a:p>
            <a:r>
              <a:rPr lang="en-US" baseline="0" dirty="0" smtClean="0"/>
              <a:t>Note use of objects off the stack – can also allocate off the heap, but requires </a:t>
            </a:r>
            <a:r>
              <a:rPr lang="en-US" baseline="0" smtClean="0"/>
              <a:t>different cleanup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structure of</a:t>
            </a:r>
            <a:r>
              <a:rPr lang="en-US" baseline="0" dirty="0" smtClean="0"/>
              <a:t> the destructor sequences.</a:t>
            </a:r>
          </a:p>
          <a:p>
            <a:r>
              <a:rPr lang="en-US" baseline="0" dirty="0" smtClean="0"/>
              <a:t>Note use of objects off the stack – can also allocate off the heap, but requires </a:t>
            </a:r>
            <a:r>
              <a:rPr lang="en-US" baseline="0" smtClean="0"/>
              <a:t>different cleanup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2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how the </a:t>
            </a:r>
            <a:r>
              <a:rPr lang="en-US" baseline="0" dirty="0" err="1" smtClean="0"/>
              <a:t>dtor</a:t>
            </a:r>
            <a:r>
              <a:rPr lang="en-US" baseline="0" dirty="0" smtClean="0"/>
              <a:t> unwinds the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3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7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8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5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10B4-26CA-4647-B401-CA14E84CD7A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3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4.2 – Chain of Responsibility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6" y="71437"/>
            <a:ext cx="5695950" cy="671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684" y="526486"/>
            <a:ext cx="5695950" cy="6276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responders are varying, use the Chain of Responsibility pattern to encapsulate the variation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request is handed down the chain until one object handles it.</a:t>
            </a:r>
          </a:p>
          <a:p>
            <a:r>
              <a:rPr lang="en-US" dirty="0" smtClean="0"/>
              <a:t>Decouples client code from a whole set of classes.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01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1" y="71437"/>
            <a:ext cx="5753100" cy="6715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972" y="66675"/>
            <a:ext cx="57340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algorithms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interfaces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API’s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steps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classes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options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listeners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responders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abstract’n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&amp;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implement’n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vary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families are varying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Strategy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Adapter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Facade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Template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Factory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Decorator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Observer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Chain of Responsibility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Bridge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Abstract Factory pattern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880" y="1825625"/>
            <a:ext cx="5181600" cy="452601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Blob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Continuous Obsolescence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Lava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Ambiguous Viewpoint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Functional Decomposition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Poltergeists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Boat Anchor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Golden Hammer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Dead 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Spaghetti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Kludge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Walking through a Minefield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Cut-and-Paste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Mushroom Management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6335" y="1825625"/>
            <a:ext cx="5476568" cy="452601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Distribute responsibilities more evenly (DP)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Compatible releases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Eliminate dead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Separate interfaces from implementations (DP)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OOP, design patterns, generics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Reallocate responsibilities to longer lived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Technical backup (Facade, Adapter, Strategy)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Invest in developers knowledge </a:t>
            </a:r>
            <a:r>
              <a:rPr lang="en-US" smtClean="0"/>
              <a:t>&amp; skills (DP)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isolation layer (Facade, Adapter)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Frequent code refactoring &amp; iterative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Lexical analysis, parsers, Chain of Responsibility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TDD, Unit tests, auto regression tests, code reviews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Abstractions, design patterns, OOP, generics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developers to interact with end users</a:t>
            </a:r>
          </a:p>
        </p:txBody>
      </p:sp>
    </p:spTree>
    <p:extLst>
      <p:ext uri="{BB962C8B-B14F-4D97-AF65-F5344CB8AC3E}">
        <p14:creationId xmlns:p14="http://schemas.microsoft.com/office/powerpoint/2010/main" val="9419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-9525"/>
            <a:ext cx="566737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GoF</a:t>
            </a:r>
            <a:endParaRPr lang="en-US" dirty="0" smtClean="0"/>
          </a:p>
          <a:p>
            <a:pPr lvl="1"/>
            <a:r>
              <a:rPr lang="en-US" dirty="0" smtClean="0"/>
              <a:t>The Chain of Responsibility</a:t>
            </a:r>
          </a:p>
          <a:p>
            <a:pPr lvl="1"/>
            <a:r>
              <a:rPr lang="en-US" dirty="0" err="1" smtClean="0"/>
              <a:t>AntiPatterns</a:t>
            </a:r>
            <a:endParaRPr lang="en-US" dirty="0" smtClean="0"/>
          </a:p>
          <a:p>
            <a:pPr lvl="2"/>
            <a:r>
              <a:rPr lang="en-US" dirty="0" smtClean="0"/>
              <a:t>Part 1</a:t>
            </a:r>
          </a:p>
          <a:p>
            <a:pPr lvl="2"/>
            <a:r>
              <a:rPr lang="en-US" dirty="0" smtClean="0"/>
              <a:t>Part 2 – Chapter 5 – Software Development </a:t>
            </a:r>
            <a:r>
              <a:rPr lang="en-US" dirty="0" err="1" smtClean="0"/>
              <a:t>AntiPatterns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85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</a:t>
            </a:r>
            <a:r>
              <a:rPr lang="en-US" dirty="0" smtClean="0"/>
              <a:t>Responders are </a:t>
            </a:r>
            <a:r>
              <a:rPr lang="en-US" dirty="0"/>
              <a:t>varying</a:t>
            </a:r>
            <a:br>
              <a:rPr lang="en-US" dirty="0"/>
            </a:br>
            <a:r>
              <a:rPr lang="en-US" dirty="0"/>
              <a:t>use the </a:t>
            </a:r>
            <a:r>
              <a:rPr lang="en-US" dirty="0" smtClean="0"/>
              <a:t>Chain of Responsibility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Pass request along chain until one object handles it</a:t>
            </a:r>
          </a:p>
          <a:p>
            <a:pPr lvl="1"/>
            <a:r>
              <a:rPr lang="en-US" dirty="0" smtClean="0"/>
              <a:t>Class hierarchy, contains pointer of base type to successor</a:t>
            </a:r>
            <a:endParaRPr lang="en-US" dirty="0" smtClean="0"/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Decouples client code from all the responder classes</a:t>
            </a:r>
          </a:p>
          <a:p>
            <a:pPr lvl="1"/>
            <a:r>
              <a:rPr lang="en-US" dirty="0" smtClean="0"/>
              <a:t>Eliminates seam points (follows open/closed principle)</a:t>
            </a:r>
          </a:p>
          <a:p>
            <a:pPr lvl="1"/>
            <a:r>
              <a:rPr lang="en-US" dirty="0" smtClean="0"/>
              <a:t>Chain can be varied dynamically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54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    </a:t>
            </a:r>
            <a:r>
              <a:rPr lang="en-US" dirty="0" smtClean="0"/>
              <a:t>Legacy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" y="142875"/>
            <a:ext cx="5800725" cy="657225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Consider a retail store’s policy of paying refunds…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762" y="3348653"/>
            <a:ext cx="2495550" cy="1419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8597" y="4770799"/>
            <a:ext cx="8477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6" y="352425"/>
            <a:ext cx="5819775" cy="6153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19" y="0"/>
            <a:ext cx="58293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</a:t>
            </a:r>
            <a:r>
              <a:rPr lang="en-US" dirty="0" smtClean="0"/>
              <a:t>Problem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Example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3" y="1358537"/>
            <a:ext cx="5781675" cy="543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255" y="2766551"/>
            <a:ext cx="5772150" cy="4038600"/>
          </a:xfrm>
          <a:prstGeom prst="rect">
            <a:avLst/>
          </a:prstGeom>
        </p:spPr>
      </p:pic>
      <p:sp>
        <p:nvSpPr>
          <p:cNvPr id="5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989881"/>
            <a:ext cx="5181600" cy="4351338"/>
          </a:xfrm>
        </p:spPr>
        <p:txBody>
          <a:bodyPr/>
          <a:lstStyle/>
          <a:p>
            <a:r>
              <a:rPr lang="en-US" dirty="0" smtClean="0"/>
              <a:t>Strategy allows us to keep the approval logic well localized.</a:t>
            </a:r>
          </a:p>
          <a:p>
            <a:pPr lvl="1"/>
            <a:r>
              <a:rPr lang="en-US" dirty="0" err="1" smtClean="0"/>
              <a:t>approvalStrategy.h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                          </a:t>
            </a:r>
            <a:r>
              <a:rPr lang="en-US" dirty="0" smtClean="0"/>
              <a:t>Comparison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2" y="366865"/>
            <a:ext cx="5781675" cy="6438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127" y="1939261"/>
            <a:ext cx="58007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768" y="80962"/>
            <a:ext cx="4305300" cy="669607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dirty="0" err="1" smtClean="0"/>
              <a:t>ChainOfResponsibility</a:t>
            </a:r>
            <a:r>
              <a:rPr lang="en-US" dirty="0" smtClean="0"/>
              <a:t> </a:t>
            </a:r>
            <a:r>
              <a:rPr lang="en-US" dirty="0"/>
              <a:t>class has an associated </a:t>
            </a:r>
            <a:r>
              <a:rPr lang="en-US" dirty="0" err="1"/>
              <a:t>ApprovalStrategy</a:t>
            </a:r>
            <a:r>
              <a:rPr lang="en-US" dirty="0"/>
              <a:t> pointer.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3138487"/>
            <a:ext cx="51435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13404</TotalTime>
  <Words>487</Words>
  <Application>Microsoft Office PowerPoint</Application>
  <PresentationFormat>Widescreen</PresentationFormat>
  <Paragraphs>96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Intro to Design Patterns</vt:lpstr>
      <vt:lpstr>Reading</vt:lpstr>
      <vt:lpstr>If the Responders are varying use the Chain of Responsibility pattern</vt:lpstr>
      <vt:lpstr>                                             Legacy Example  </vt:lpstr>
      <vt:lpstr>                Problem Example  </vt:lpstr>
      <vt:lpstr>Solution Example </vt:lpstr>
      <vt:lpstr>                                        Comparison </vt:lpstr>
      <vt:lpstr>Output</vt:lpstr>
      <vt:lpstr>Homework</vt:lpstr>
      <vt:lpstr>                        Problem</vt:lpstr>
      <vt:lpstr>Summary</vt:lpstr>
      <vt:lpstr>PowerPoint Presentation</vt:lpstr>
      <vt:lpstr>Class Progress</vt:lpstr>
      <vt:lpstr>Anti-Patterns</vt:lpstr>
      <vt:lpstr>Backup Slides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Design Patterns Lecture 1 – Strategy Pattern</dc:title>
  <dc:creator>Goff, Allan d</dc:creator>
  <cp:lastModifiedBy>Goff, Allan d</cp:lastModifiedBy>
  <cp:revision>168</cp:revision>
  <dcterms:created xsi:type="dcterms:W3CDTF">2015-02-09T19:13:46Z</dcterms:created>
  <dcterms:modified xsi:type="dcterms:W3CDTF">2015-03-19T00:12:35Z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Offisync_UpdateToken" pid="2">
    <vt:lpwstr>2</vt:lpwstr>
  </property>
  <property fmtid="{D5CDD505-2E9C-101B-9397-08002B2CF9AE}" name="Offisync_ServerID" pid="3">
    <vt:lpwstr>d001a694-7c66-4352-b53b-895ffdce369f</vt:lpwstr>
  </property>
  <property fmtid="{D5CDD505-2E9C-101B-9397-08002B2CF9AE}" name="Offisync_ProviderInitializationData" pid="4">
    <vt:lpwstr>https://soco.intel.com</vt:lpwstr>
  </property>
  <property fmtid="{D5CDD505-2E9C-101B-9397-08002B2CF9AE}" name="Jive_LatestUserAccountName" pid="5">
    <vt:lpwstr>cho14</vt:lpwstr>
  </property>
  <property fmtid="{D5CDD505-2E9C-101B-9397-08002B2CF9AE}" name="Offisync_UniqueId" pid="6">
    <vt:lpwstr>1953196</vt:lpwstr>
  </property>
  <property fmtid="{D5CDD505-2E9C-101B-9397-08002B2CF9AE}" name="Jive_VersionGuid" pid="7">
    <vt:lpwstr>d66a8b0a-27a5-4c77-b9ce-967ee83cdd94</vt:lpwstr>
  </property>
</Properties>
</file>