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8" r:id="rId3"/>
    <p:sldId id="278" r:id="rId4"/>
    <p:sldId id="282" r:id="rId5"/>
    <p:sldId id="284" r:id="rId6"/>
    <p:sldId id="272" r:id="rId7"/>
    <p:sldId id="289" r:id="rId8"/>
    <p:sldId id="293" r:id="rId9"/>
    <p:sldId id="294" r:id="rId10"/>
    <p:sldId id="292" r:id="rId11"/>
    <p:sldId id="295" r:id="rId12"/>
    <p:sldId id="277" r:id="rId13"/>
    <p:sldId id="291" r:id="rId14"/>
    <p:sldId id="279" r:id="rId15"/>
    <p:sldId id="29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DF82B-7175-41BE-BA0F-A3C2361C237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27900-BD18-4FD7-AA38-A8290DEA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Subclassing</a:t>
            </a:r>
            <a:r>
              <a:rPr lang="en-US" dirty="0" smtClean="0"/>
              <a:t> by window features</a:t>
            </a:r>
            <a:r>
              <a:rPr lang="en-US" baseline="0" dirty="0" smtClean="0"/>
              <a:t> leads to combinatorial explosion.</a:t>
            </a:r>
          </a:p>
          <a:p>
            <a:r>
              <a:rPr lang="en-US" baseline="0" dirty="0" err="1" smtClean="0"/>
              <a:t>Subclassing</a:t>
            </a:r>
            <a:r>
              <a:rPr lang="en-US" baseline="0" dirty="0" smtClean="0"/>
              <a:t> occurs at compile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6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structure of</a:t>
            </a:r>
            <a:r>
              <a:rPr lang="en-US" baseline="0" dirty="0" smtClean="0"/>
              <a:t> the destructor sequences.</a:t>
            </a:r>
          </a:p>
          <a:p>
            <a:r>
              <a:rPr lang="en-US" baseline="0" dirty="0" smtClean="0"/>
              <a:t>Note use of objects off the stack – can also allocate off the heap, but requires </a:t>
            </a:r>
            <a:r>
              <a:rPr lang="en-US" baseline="0" smtClean="0"/>
              <a:t>different cleanup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how the </a:t>
            </a:r>
            <a:r>
              <a:rPr lang="en-US" baseline="0" dirty="0" err="1" smtClean="0"/>
              <a:t>dtor</a:t>
            </a:r>
            <a:r>
              <a:rPr lang="en-US" baseline="0" dirty="0" smtClean="0"/>
              <a:t> unwinds the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0B4-26CA-4647-B401-CA14E84CD7A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3.2 – Decorator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Problem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71437"/>
            <a:ext cx="5772150" cy="6715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037" y="2171700"/>
            <a:ext cx="84105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Example cont.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633537"/>
            <a:ext cx="5781675" cy="3590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87" y="1638300"/>
            <a:ext cx="58007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options are varying, use the Decorator pattern to encapsulate the variations.</a:t>
            </a:r>
          </a:p>
          <a:p>
            <a:r>
              <a:rPr lang="en-US" dirty="0" smtClean="0"/>
              <a:t>Implement a decorator class which inherits from the client class.</a:t>
            </a:r>
          </a:p>
          <a:p>
            <a:r>
              <a:rPr lang="en-US" dirty="0" smtClean="0"/>
              <a:t>Single inheritance hierarchy with the decorator class as the base class.</a:t>
            </a:r>
          </a:p>
        </p:txBody>
      </p:sp>
    </p:spTree>
    <p:extLst>
      <p:ext uri="{BB962C8B-B14F-4D97-AF65-F5344CB8AC3E}">
        <p14:creationId xmlns:p14="http://schemas.microsoft.com/office/powerpoint/2010/main" val="37401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2" y="500062"/>
            <a:ext cx="5724525" cy="5857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24" y="495300"/>
            <a:ext cx="5715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algorithms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interfaces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API’s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steps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classes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options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listeners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responders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abstract’n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implement’n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vary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families are varying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Strategy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Adapter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Facade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Decorator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Chain of Responsibility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Bridge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Abstract Factory pattern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-9525"/>
            <a:ext cx="56673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DPE</a:t>
            </a:r>
          </a:p>
          <a:p>
            <a:pPr lvl="1"/>
            <a:r>
              <a:rPr lang="en-US" dirty="0" smtClean="0"/>
              <a:t>Chapter 17 – The Decorator </a:t>
            </a:r>
            <a:r>
              <a:rPr lang="en-US" dirty="0" smtClean="0"/>
              <a:t>Pattern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5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 smtClean="0"/>
              <a:t>Options are </a:t>
            </a:r>
            <a:r>
              <a:rPr lang="en-US" dirty="0"/>
              <a:t>varying</a:t>
            </a:r>
            <a:br>
              <a:rPr lang="en-US" dirty="0"/>
            </a:br>
            <a:r>
              <a:rPr lang="en-US" dirty="0"/>
              <a:t>use the </a:t>
            </a:r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All sub classes of the decorator class have a pointer to the client class.</a:t>
            </a:r>
          </a:p>
          <a:p>
            <a:pPr lvl="1"/>
            <a:r>
              <a:rPr lang="en-US" dirty="0" smtClean="0"/>
              <a:t>The decorator class inherits from the client class.</a:t>
            </a:r>
          </a:p>
          <a:p>
            <a:pPr lvl="1"/>
            <a:r>
              <a:rPr lang="en-US" dirty="0" smtClean="0"/>
              <a:t>Chain options together through the constructor (</a:t>
            </a:r>
            <a:r>
              <a:rPr lang="en-US" dirty="0" err="1" smtClean="0"/>
              <a:t>ctor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Smart pointers strongly recommended if allocating objects off the heap.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Client code uses classes </a:t>
            </a:r>
            <a:r>
              <a:rPr lang="en-US" dirty="0" err="1" smtClean="0"/>
              <a:t>polymorphically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Follows open/closed principle.</a:t>
            </a:r>
          </a:p>
          <a:p>
            <a:pPr lvl="1"/>
            <a:r>
              <a:rPr lang="en-US" dirty="0" smtClean="0"/>
              <a:t>Follows DRY principle.</a:t>
            </a:r>
          </a:p>
          <a:p>
            <a:pPr lvl="1"/>
            <a:r>
              <a:rPr lang="en-US" dirty="0" smtClean="0"/>
              <a:t>Avoids combinatorial explosion.</a:t>
            </a:r>
          </a:p>
        </p:txBody>
      </p:sp>
    </p:spTree>
    <p:extLst>
      <p:ext uri="{BB962C8B-B14F-4D97-AF65-F5344CB8AC3E}">
        <p14:creationId xmlns:p14="http://schemas.microsoft.com/office/powerpoint/2010/main" val="3025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                   Problem Example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112" y="2786062"/>
            <a:ext cx="3171825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0" y="39450"/>
            <a:ext cx="5791530" cy="67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Solution Example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8" y="60572"/>
            <a:ext cx="5556076" cy="67368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853" y="2652712"/>
            <a:ext cx="5057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58" y="1924050"/>
            <a:ext cx="51816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781300"/>
            <a:ext cx="5791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Common to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638425"/>
            <a:ext cx="5791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Legacy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61912"/>
            <a:ext cx="5772150" cy="673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37" y="2171700"/>
            <a:ext cx="45434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12615</TotalTime>
  <Words>300</Words>
  <Application>Microsoft Office PowerPoint</Application>
  <PresentationFormat>Widescreen</PresentationFormat>
  <Paragraphs>58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 to Design Patterns</vt:lpstr>
      <vt:lpstr>Reading</vt:lpstr>
      <vt:lpstr>If the Options are varying use the Decorator pattern</vt:lpstr>
      <vt:lpstr>                                         Problem Example </vt:lpstr>
      <vt:lpstr>                                         Solution Example </vt:lpstr>
      <vt:lpstr>Output</vt:lpstr>
      <vt:lpstr>Homework</vt:lpstr>
      <vt:lpstr>Code Common to Examples</vt:lpstr>
      <vt:lpstr>                                         Legacy Example</vt:lpstr>
      <vt:lpstr>                                         Problem Example</vt:lpstr>
      <vt:lpstr>Problem Example cont.</vt:lpstr>
      <vt:lpstr>Summary</vt:lpstr>
      <vt:lpstr>PowerPoint Presentation</vt:lpstr>
      <vt:lpstr>Class Progress</vt:lpstr>
      <vt:lpstr>Backup Slides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Design Patterns Lecture 1 – Strategy Pattern</dc:title>
  <dc:creator>Goff, Allan d</dc:creator>
  <cp:lastModifiedBy>Goff, Allan d</cp:lastModifiedBy>
  <cp:revision>117</cp:revision>
  <dcterms:created xsi:type="dcterms:W3CDTF">2015-02-09T19:13:46Z</dcterms:created>
  <dcterms:modified xsi:type="dcterms:W3CDTF">2015-03-06T18:13:27Z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ProviderInitializationData" pid="2">
    <vt:lpwstr>https://soco.intel.com</vt:lpwstr>
  </property>
  <property fmtid="{D5CDD505-2E9C-101B-9397-08002B2CF9AE}" name="Offisync_UpdateToken" pid="3">
    <vt:lpwstr>1</vt:lpwstr>
  </property>
  <property fmtid="{D5CDD505-2E9C-101B-9397-08002B2CF9AE}" name="Jive_VersionGuid" pid="4">
    <vt:lpwstr>9db2c79d-b3f1-41bc-b6af-8eca372b91c8</vt:lpwstr>
  </property>
  <property fmtid="{D5CDD505-2E9C-101B-9397-08002B2CF9AE}" name="Jive_LatestUserAccountName" pid="5">
    <vt:lpwstr>cho14</vt:lpwstr>
  </property>
  <property fmtid="{D5CDD505-2E9C-101B-9397-08002B2CF9AE}" name="Offisync_ServerID" pid="6">
    <vt:lpwstr>d001a694-7c66-4352-b53b-895ffdce369f</vt:lpwstr>
  </property>
  <property fmtid="{D5CDD505-2E9C-101B-9397-08002B2CF9AE}" name="Offisync_UniqueId" pid="7">
    <vt:lpwstr>1946548</vt:lpwstr>
  </property>
</Properties>
</file>