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78" r:id="rId4"/>
    <p:sldId id="297" r:id="rId5"/>
    <p:sldId id="282" r:id="rId6"/>
    <p:sldId id="296" r:id="rId7"/>
    <p:sldId id="284" r:id="rId8"/>
    <p:sldId id="272" r:id="rId9"/>
    <p:sldId id="289" r:id="rId10"/>
    <p:sldId id="292" r:id="rId11"/>
    <p:sldId id="295" r:id="rId12"/>
    <p:sldId id="277" r:id="rId13"/>
    <p:sldId id="279" r:id="rId14"/>
    <p:sldId id="29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by window features</a:t>
            </a:r>
            <a:r>
              <a:rPr lang="en-US" baseline="0" dirty="0" smtClean="0"/>
              <a:t> leads to combinatorial explosion.</a:t>
            </a:r>
          </a:p>
          <a:p>
            <a:r>
              <a:rPr lang="en-US" baseline="0" dirty="0" err="1" smtClean="0"/>
              <a:t>Subclassing</a:t>
            </a:r>
            <a:r>
              <a:rPr lang="en-US" baseline="0" dirty="0" smtClean="0"/>
              <a:t> occurs at compile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by window features</a:t>
            </a:r>
            <a:r>
              <a:rPr lang="en-US" baseline="0" dirty="0" smtClean="0"/>
              <a:t> leads to combinatorial explosion.</a:t>
            </a:r>
          </a:p>
          <a:p>
            <a:r>
              <a:rPr lang="en-US" baseline="0" dirty="0" err="1" smtClean="0"/>
              <a:t>Subclassing</a:t>
            </a:r>
            <a:r>
              <a:rPr lang="en-US" baseline="0" dirty="0" smtClean="0"/>
              <a:t> occurs at compile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structure of</a:t>
            </a:r>
            <a:r>
              <a:rPr lang="en-US" baseline="0" dirty="0" smtClean="0"/>
              <a:t> the destructor sequences.</a:t>
            </a:r>
          </a:p>
          <a:p>
            <a:r>
              <a:rPr lang="en-US" baseline="0" dirty="0" smtClean="0"/>
              <a:t>Note use of objects off the stack – can also allocate off the heap, but requires </a:t>
            </a:r>
            <a:r>
              <a:rPr lang="en-US" baseline="0" smtClean="0"/>
              <a:t>different cleanup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4.1 – 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" y="9525"/>
            <a:ext cx="5781675" cy="683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63" y="1672051"/>
            <a:ext cx="5781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Cont.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" y="495300"/>
            <a:ext cx="5686425" cy="586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59" y="1622767"/>
            <a:ext cx="2428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listeners are varying, use the Observer pattern to encapsulate the variation.</a:t>
            </a:r>
          </a:p>
          <a:p>
            <a:r>
              <a:rPr lang="en-US" dirty="0" smtClean="0"/>
              <a:t>Observer decouples the Subject class from its listeners.</a:t>
            </a:r>
          </a:p>
          <a:p>
            <a:r>
              <a:rPr lang="en-US" dirty="0" smtClean="0"/>
              <a:t>Observers register with the Subject dynamically.</a:t>
            </a:r>
          </a:p>
          <a:p>
            <a:r>
              <a:rPr lang="en-US" dirty="0" smtClean="0"/>
              <a:t>Upon state changes, the Subject notifies all the registered Observers through their polymorphic update method.</a:t>
            </a:r>
          </a:p>
          <a:p>
            <a:r>
              <a:rPr lang="en-US" dirty="0" smtClean="0"/>
              <a:t>Subject must provide sign in/out methods and typically get and set state methods.</a:t>
            </a:r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18 –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Listeners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All ‘listener’ classes inherit from the Observer base class.</a:t>
            </a:r>
          </a:p>
          <a:p>
            <a:pPr lvl="1"/>
            <a:r>
              <a:rPr lang="en-US" dirty="0" smtClean="0"/>
              <a:t>The Subject class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aintains a list of Observers*.</a:t>
            </a:r>
          </a:p>
          <a:p>
            <a:pPr lvl="2"/>
            <a:r>
              <a:rPr lang="en-US" dirty="0" smtClean="0"/>
              <a:t>Provides attach and detach methods so the Observers can sign in/out dynamically.</a:t>
            </a:r>
          </a:p>
          <a:p>
            <a:pPr lvl="2"/>
            <a:r>
              <a:rPr lang="en-US" dirty="0" smtClean="0"/>
              <a:t>Provides </a:t>
            </a:r>
            <a:r>
              <a:rPr lang="en-US" dirty="0" err="1" smtClean="0"/>
              <a:t>getState</a:t>
            </a:r>
            <a:r>
              <a:rPr lang="en-US" dirty="0" smtClean="0"/>
              <a:t> (and possibly </a:t>
            </a:r>
            <a:r>
              <a:rPr lang="en-US" dirty="0" err="1" smtClean="0"/>
              <a:t>setState</a:t>
            </a:r>
            <a:r>
              <a:rPr lang="en-US" dirty="0" smtClean="0"/>
              <a:t>) method(s).</a:t>
            </a:r>
          </a:p>
          <a:p>
            <a:pPr lvl="2"/>
            <a:r>
              <a:rPr lang="en-US" dirty="0" smtClean="0"/>
              <a:t>Spins through the list when its state changes calling each Observer’s update method.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the listeners from the subject class.</a:t>
            </a:r>
          </a:p>
          <a:p>
            <a:pPr lvl="1"/>
            <a:r>
              <a:rPr lang="en-US" dirty="0" smtClean="0"/>
              <a:t>Follows the open/closed principle</a:t>
            </a:r>
          </a:p>
          <a:p>
            <a:pPr lvl="2"/>
            <a:r>
              <a:rPr lang="en-US" dirty="0" smtClean="0"/>
              <a:t>Adding listeners doesn’t require changes to the subject class.</a:t>
            </a:r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Initially</a:t>
            </a:r>
          </a:p>
          <a:p>
            <a:pPr lvl="1"/>
            <a:r>
              <a:rPr lang="en-US" dirty="0" smtClean="0"/>
              <a:t>Want to send welcome letter to new customers</a:t>
            </a:r>
          </a:p>
          <a:p>
            <a:pPr lvl="1"/>
            <a:r>
              <a:rPr lang="en-US" dirty="0" smtClean="0"/>
              <a:t>Want to send credit card to their good customers</a:t>
            </a:r>
          </a:p>
          <a:p>
            <a:pPr lvl="1"/>
            <a:r>
              <a:rPr lang="en-US" dirty="0" smtClean="0"/>
              <a:t>Want to send </a:t>
            </a:r>
            <a:r>
              <a:rPr lang="en-US" dirty="0" err="1" smtClean="0"/>
              <a:t>nastygram</a:t>
            </a:r>
            <a:r>
              <a:rPr lang="en-US" dirty="0" smtClean="0"/>
              <a:t> to those who are behind</a:t>
            </a:r>
          </a:p>
          <a:p>
            <a:pPr lvl="1"/>
            <a:r>
              <a:rPr lang="en-US" dirty="0" smtClean="0"/>
              <a:t>Want to cancel those who default on the bills</a:t>
            </a:r>
          </a:p>
          <a:p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May want to verify address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coupons to those close to their brick &amp; </a:t>
            </a:r>
            <a:r>
              <a:rPr lang="en-US" dirty="0" err="1" smtClean="0"/>
              <a:t>morter</a:t>
            </a:r>
            <a:r>
              <a:rPr lang="en-US" dirty="0" smtClean="0"/>
              <a:t> outlets</a:t>
            </a:r>
            <a:endParaRPr lang="en-US" dirty="0"/>
          </a:p>
          <a:p>
            <a:pPr lvl="1"/>
            <a:r>
              <a:rPr lang="en-US" dirty="0" smtClean="0"/>
              <a:t>Enter in sweepstakes</a:t>
            </a:r>
          </a:p>
          <a:p>
            <a:pPr lvl="1"/>
            <a:r>
              <a:rPr lang="en-US" dirty="0" smtClean="0"/>
              <a:t>Encourage credit counseling</a:t>
            </a:r>
          </a:p>
          <a:p>
            <a:pPr lvl="1"/>
            <a:r>
              <a:rPr lang="en-US" smtClean="0"/>
              <a:t>Suit for </a:t>
            </a:r>
            <a:r>
              <a:rPr lang="en-US" dirty="0" smtClean="0"/>
              <a:t>unpaid debts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Common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" y="1485900"/>
            <a:ext cx="5772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Solution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" y="214312"/>
            <a:ext cx="5781675" cy="642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59" y="846278"/>
            <a:ext cx="5791200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860" y="3500644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Solution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97" y="1929639"/>
            <a:ext cx="5810250" cy="486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" y="1350895"/>
            <a:ext cx="5791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7" y="1276350"/>
            <a:ext cx="3362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857500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15721</TotalTime>
  <Words>418</Words>
  <Application>Microsoft Office PowerPoint</Application>
  <PresentationFormat>Widescreen</PresentationFormat>
  <Paragraphs>75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 to Design Patterns</vt:lpstr>
      <vt:lpstr>Reading</vt:lpstr>
      <vt:lpstr>If the Listeners are varying use the Observer pattern</vt:lpstr>
      <vt:lpstr>Consider a Store</vt:lpstr>
      <vt:lpstr>                                             Common Code  </vt:lpstr>
      <vt:lpstr>                                             Solution Example  </vt:lpstr>
      <vt:lpstr>                                             Solution Example  </vt:lpstr>
      <vt:lpstr>Output</vt:lpstr>
      <vt:lpstr>Homework</vt:lpstr>
      <vt:lpstr>                                         Problem</vt:lpstr>
      <vt:lpstr>                                         Problem Cont.</vt:lpstr>
      <vt:lpstr>Summary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138</cp:revision>
  <dcterms:created xsi:type="dcterms:W3CDTF">2015-02-09T19:13:46Z</dcterms:created>
  <dcterms:modified xsi:type="dcterms:W3CDTF">2015-03-20T19:00:19Z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pdateToken" pid="2">
    <vt:lpwstr>1</vt:lpwstr>
  </property>
  <property fmtid="{D5CDD505-2E9C-101B-9397-08002B2CF9AE}" name="Jive_VersionGuid" pid="3">
    <vt:lpwstr>8abb3d1d-7961-4ddf-b15a-fe8fea04956b</vt:lpwstr>
  </property>
  <property fmtid="{D5CDD505-2E9C-101B-9397-08002B2CF9AE}" name="Offisync_ServerID" pid="4">
    <vt:lpwstr>d001a694-7c66-4352-b53b-895ffdce369f</vt:lpwstr>
  </property>
  <property fmtid="{D5CDD505-2E9C-101B-9397-08002B2CF9AE}" name="Offisync_ProviderInitializationData" pid="5">
    <vt:lpwstr>https://soco.intel.com</vt:lpwstr>
  </property>
  <property fmtid="{D5CDD505-2E9C-101B-9397-08002B2CF9AE}" name="Jive_LatestUserAccountName" pid="6">
    <vt:lpwstr>cho14</vt:lpwstr>
  </property>
  <property fmtid="{D5CDD505-2E9C-101B-9397-08002B2CF9AE}" name="Offisync_UniqueId" pid="7">
    <vt:lpwstr>1953195</vt:lpwstr>
  </property>
</Properties>
</file>