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278" r:id="rId4"/>
    <p:sldId id="296" r:id="rId5"/>
    <p:sldId id="284" r:id="rId6"/>
    <p:sldId id="298" r:id="rId7"/>
    <p:sldId id="299" r:id="rId8"/>
    <p:sldId id="300" r:id="rId9"/>
    <p:sldId id="272" r:id="rId10"/>
    <p:sldId id="289" r:id="rId11"/>
    <p:sldId id="292" r:id="rId12"/>
    <p:sldId id="301" r:id="rId13"/>
    <p:sldId id="277" r:id="rId14"/>
    <p:sldId id="291" r:id="rId15"/>
    <p:sldId id="279" r:id="rId16"/>
    <p:sldId id="29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3788" autoAdjust="0"/>
  </p:normalViewPr>
  <p:slideViewPr>
    <p:cSldViewPr snapToGrid="0">
      <p:cViewPr varScale="1">
        <p:scale>
          <a:sx n="94" d="100"/>
          <a:sy n="94" d="100"/>
        </p:scale>
        <p:origin x="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how the </a:t>
            </a:r>
            <a:r>
              <a:rPr lang="en-US" baseline="0" dirty="0" err="1" smtClean="0"/>
              <a:t>dtor</a:t>
            </a:r>
            <a:r>
              <a:rPr lang="en-US" baseline="0" dirty="0" smtClean="0"/>
              <a:t> unwinds the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5.2 </a:t>
            </a:r>
            <a:r>
              <a:rPr lang="en-US" dirty="0" smtClean="0"/>
              <a:t>– </a:t>
            </a:r>
            <a:r>
              <a:rPr lang="en-US" dirty="0" smtClean="0"/>
              <a:t>Abstract Factory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2709862"/>
            <a:ext cx="5229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" y="509270"/>
            <a:ext cx="5800725" cy="628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/>
              <a:t>                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95" y="361950"/>
            <a:ext cx="57340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" y="628015"/>
            <a:ext cx="5715000" cy="588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80" y="632142"/>
            <a:ext cx="5715000" cy="616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/>
              <a:t>      Problem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</a:t>
            </a:r>
            <a:r>
              <a:rPr lang="en-US" dirty="0" smtClean="0"/>
              <a:t>families are </a:t>
            </a:r>
            <a:r>
              <a:rPr lang="en-US" dirty="0" smtClean="0"/>
              <a:t>varying, use the </a:t>
            </a:r>
            <a:r>
              <a:rPr lang="en-US" dirty="0" smtClean="0"/>
              <a:t>Abstract Factory </a:t>
            </a:r>
            <a:r>
              <a:rPr lang="en-US" dirty="0" smtClean="0"/>
              <a:t>pattern to encapsulate the variation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polymorphic factory object to create a set of entities that work together in concert.</a:t>
            </a:r>
          </a:p>
          <a:p>
            <a:r>
              <a:rPr lang="en-US" dirty="0" smtClean="0"/>
              <a:t>Use when the relationships between entities in different families are constant and large or complicated.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57" y="2114550"/>
            <a:ext cx="5724525" cy="445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" y="2190750"/>
            <a:ext cx="5695950" cy="43053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Pair Wise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 err="1" smtClean="0"/>
              <a:t>abstract’n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implement’n</a:t>
            </a:r>
            <a:r>
              <a:rPr lang="en-US" sz="2400" dirty="0" smtClean="0"/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families are varying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Abstract Factory pattern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DPE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11 </a:t>
            </a:r>
            <a:r>
              <a:rPr lang="en-US" dirty="0"/>
              <a:t>– The </a:t>
            </a:r>
            <a:r>
              <a:rPr lang="en-US" dirty="0" smtClean="0"/>
              <a:t>Abstract Factory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Families are </a:t>
            </a:r>
            <a:r>
              <a:rPr lang="en-US" dirty="0"/>
              <a:t>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Abstract Factory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Static method that returns a concrete factory of type abstract</a:t>
            </a:r>
          </a:p>
          <a:p>
            <a:pPr lvl="1"/>
            <a:r>
              <a:rPr lang="en-US" dirty="0" smtClean="0"/>
              <a:t>Abstract methods to create the right kind of dependent objects</a:t>
            </a:r>
          </a:p>
          <a:p>
            <a:pPr lvl="1"/>
            <a:r>
              <a:rPr lang="en-US" dirty="0" smtClean="0"/>
              <a:t>1 Factory hierarchy, N dependent object hierarchies</a:t>
            </a:r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Decouples the using logic from the instantiation logic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Example - Specs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638425"/>
            <a:ext cx="5791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69" y="178015"/>
            <a:ext cx="5791200" cy="6600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" y="71437"/>
            <a:ext cx="58007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1" y="352425"/>
            <a:ext cx="5781675" cy="615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63" y="641394"/>
            <a:ext cx="4914900" cy="614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</a:t>
            </a:r>
            <a:r>
              <a:rPr lang="en-US" dirty="0" smtClean="0"/>
              <a:t>  Factory Hierarchy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(the Families)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" y="2066925"/>
            <a:ext cx="5772150" cy="2724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70" y="419100"/>
            <a:ext cx="57912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7" y="1742308"/>
            <a:ext cx="577215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44" y="1900237"/>
            <a:ext cx="57816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Client instantiated 3 times, once for each ‘Family’</a:t>
            </a:r>
          </a:p>
          <a:p>
            <a:r>
              <a:rPr lang="en-US" dirty="0" smtClean="0"/>
              <a:t>Runs through the 4 operations each family should support</a:t>
            </a:r>
          </a:p>
          <a:p>
            <a:r>
              <a:rPr lang="en-US" dirty="0" smtClean="0"/>
              <a:t>Note the </a:t>
            </a:r>
            <a:r>
              <a:rPr lang="en-US" dirty="0" err="1" smtClean="0"/>
              <a:t>dtor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 smtClean="0"/>
              <a:t>Cleanup objects in each family</a:t>
            </a:r>
          </a:p>
          <a:p>
            <a:pPr lvl="1"/>
            <a:r>
              <a:rPr lang="en-US" dirty="0" smtClean="0"/>
              <a:t>Cleanup the factories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63" y="641394"/>
            <a:ext cx="49149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16346</TotalTime>
  <Words>276</Words>
  <Application>Microsoft Office PowerPoint</Application>
  <PresentationFormat>Widescreen</PresentationFormat>
  <Paragraphs>59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 to Design Patterns</vt:lpstr>
      <vt:lpstr>Reading</vt:lpstr>
      <vt:lpstr>If the Families are varying use the Abstract Factory pattern</vt:lpstr>
      <vt:lpstr>Solution Example - Specs</vt:lpstr>
      <vt:lpstr>PowerPoint Presentation</vt:lpstr>
      <vt:lpstr>                                      Factory Hierarchy                                (the Families) </vt:lpstr>
      <vt:lpstr>Solution Example</vt:lpstr>
      <vt:lpstr>Solution Example</vt:lpstr>
      <vt:lpstr>Output</vt:lpstr>
      <vt:lpstr>Homework</vt:lpstr>
      <vt:lpstr>                                        P</vt:lpstr>
      <vt:lpstr>                        Problem </vt:lpstr>
      <vt:lpstr>Summary</vt:lpstr>
      <vt:lpstr>PowerPoint Presentation</vt:lpstr>
      <vt:lpstr>Class Progress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191</cp:revision>
  <dcterms:created xsi:type="dcterms:W3CDTF">2015-02-09T19:13:46Z</dcterms:created>
  <dcterms:modified xsi:type="dcterms:W3CDTF">2015-04-03T00:08:14Z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Jive_VersionGuid" pid="2">
    <vt:lpwstr>b856be65-05a4-4bb3-9145-d2193f02c17d</vt:lpwstr>
  </property>
  <property fmtid="{D5CDD505-2E9C-101B-9397-08002B2CF9AE}" name="Offisync_ServerID" pid="3">
    <vt:lpwstr>d001a694-7c66-4352-b53b-895ffdce369f</vt:lpwstr>
  </property>
  <property fmtid="{D5CDD505-2E9C-101B-9397-08002B2CF9AE}" name="Offisync_ProviderInitializationData" pid="4">
    <vt:lpwstr>https://soco.intel.com</vt:lpwstr>
  </property>
  <property fmtid="{D5CDD505-2E9C-101B-9397-08002B2CF9AE}" name="Jive_LatestUserAccountName" pid="5">
    <vt:lpwstr>cho14</vt:lpwstr>
  </property>
  <property fmtid="{D5CDD505-2E9C-101B-9397-08002B2CF9AE}" name="Offisync_UpdateToken" pid="6">
    <vt:lpwstr>1</vt:lpwstr>
  </property>
  <property fmtid="{D5CDD505-2E9C-101B-9397-08002B2CF9AE}" name="Offisync_UniqueId" pid="7">
    <vt:lpwstr>1959228</vt:lpwstr>
  </property>
</Properties>
</file>