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78" r:id="rId4"/>
    <p:sldId id="297" r:id="rId5"/>
    <p:sldId id="282" r:id="rId6"/>
    <p:sldId id="296" r:id="rId7"/>
    <p:sldId id="299" r:id="rId8"/>
    <p:sldId id="300" r:id="rId9"/>
    <p:sldId id="284" r:id="rId10"/>
    <p:sldId id="298" r:id="rId11"/>
    <p:sldId id="272" r:id="rId12"/>
    <p:sldId id="289" r:id="rId13"/>
    <p:sldId id="292" r:id="rId14"/>
    <p:sldId id="295" r:id="rId15"/>
    <p:sldId id="301" r:id="rId16"/>
    <p:sldId id="277" r:id="rId17"/>
    <p:sldId id="279" r:id="rId18"/>
    <p:sldId id="29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5.1 </a:t>
            </a:r>
            <a:r>
              <a:rPr lang="en-US" dirty="0" smtClean="0"/>
              <a:t>– </a:t>
            </a:r>
            <a:r>
              <a:rPr lang="en-US" dirty="0" smtClean="0"/>
              <a:t>Bridge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Solution Example </a:t>
            </a:r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" y="1068539"/>
            <a:ext cx="5791200" cy="572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49" y="2188075"/>
            <a:ext cx="5781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" y="1343487"/>
            <a:ext cx="402907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2000250"/>
            <a:ext cx="40195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656" y="214312"/>
            <a:ext cx="40195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" y="2143125"/>
            <a:ext cx="5715000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84" y="1335700"/>
            <a:ext cx="5724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" y="1648987"/>
            <a:ext cx="58674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47" y="2244763"/>
            <a:ext cx="2600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" y="2208753"/>
            <a:ext cx="5857875" cy="458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84" y="2347099"/>
            <a:ext cx="5867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639460"/>
            <a:ext cx="27813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smtClean="0"/>
              <a:t>abstractions must varying independently of the implementations, </a:t>
            </a:r>
            <a:r>
              <a:rPr lang="en-US" dirty="0" smtClean="0"/>
              <a:t>use the </a:t>
            </a:r>
            <a:r>
              <a:rPr lang="en-US" dirty="0" smtClean="0"/>
              <a:t>Bridge pattern </a:t>
            </a:r>
            <a:r>
              <a:rPr lang="en-US" dirty="0" smtClean="0"/>
              <a:t>to encapsulate </a:t>
            </a:r>
            <a:r>
              <a:rPr lang="en-US" dirty="0" smtClean="0"/>
              <a:t>both sets of variations.</a:t>
            </a:r>
            <a:endParaRPr lang="en-US" dirty="0" smtClean="0"/>
          </a:p>
          <a:p>
            <a:r>
              <a:rPr lang="en-US" dirty="0" smtClean="0"/>
              <a:t>There will therefore be two inheritance hierarchies;</a:t>
            </a:r>
          </a:p>
          <a:p>
            <a:pPr lvl="1"/>
            <a:r>
              <a:rPr lang="en-US" dirty="0" smtClean="0"/>
              <a:t>The Abstractions</a:t>
            </a:r>
          </a:p>
          <a:p>
            <a:pPr lvl="1"/>
            <a:r>
              <a:rPr lang="en-US" dirty="0" smtClean="0"/>
              <a:t>The Implementations</a:t>
            </a:r>
          </a:p>
          <a:p>
            <a:r>
              <a:rPr lang="en-US" dirty="0" smtClean="0"/>
              <a:t>Follows the open/closed principle.</a:t>
            </a:r>
          </a:p>
          <a:p>
            <a:r>
              <a:rPr lang="en-US" dirty="0" smtClean="0"/>
              <a:t>Because there are two things varying, this often also avoids a combinatorial explosion of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10 </a:t>
            </a:r>
            <a:r>
              <a:rPr lang="en-US" dirty="0" smtClean="0"/>
              <a:t>– The </a:t>
            </a:r>
            <a:r>
              <a:rPr lang="en-US" dirty="0" smtClean="0"/>
              <a:t>Bridge 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smtClean="0"/>
              <a:t>Abstractions and Implementations are varying use </a:t>
            </a:r>
            <a:r>
              <a:rPr lang="en-US" dirty="0"/>
              <a:t>the </a:t>
            </a:r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Abstract both the Abstractions and the Implementations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inheritance hierarchies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Implementation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</a:t>
            </a:r>
            <a:r>
              <a:rPr lang="en-US" dirty="0" smtClean="0"/>
              <a:t>the </a:t>
            </a:r>
            <a:r>
              <a:rPr lang="en-US" dirty="0" smtClean="0"/>
              <a:t>implementations from the abstractions.</a:t>
            </a:r>
            <a:endParaRPr lang="en-US" dirty="0" smtClean="0"/>
          </a:p>
          <a:p>
            <a:pPr lvl="1"/>
            <a:r>
              <a:rPr lang="en-US" dirty="0" smtClean="0"/>
              <a:t>Avoids combinatorial explosions.</a:t>
            </a:r>
          </a:p>
          <a:p>
            <a:pPr lvl="1"/>
            <a:r>
              <a:rPr lang="en-US" dirty="0" smtClean="0"/>
              <a:t>Follows open/closed principle.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Different Thread Schedulers</a:t>
            </a:r>
            <a:br>
              <a:rPr lang="en-US" dirty="0" smtClean="0"/>
            </a:br>
            <a:r>
              <a:rPr lang="en-US" dirty="0" smtClean="0"/>
              <a:t>Implementation Will be Platform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Initially</a:t>
            </a:r>
          </a:p>
          <a:p>
            <a:pPr lvl="1"/>
            <a:r>
              <a:rPr lang="en-US" dirty="0" smtClean="0"/>
              <a:t>Two kinds of thread schedulers:</a:t>
            </a:r>
            <a:endParaRPr lang="en-US" dirty="0" smtClean="0"/>
          </a:p>
          <a:p>
            <a:pPr lvl="2"/>
            <a:r>
              <a:rPr lang="en-US" dirty="0" smtClean="0"/>
              <a:t>Pre-emptive</a:t>
            </a:r>
          </a:p>
          <a:p>
            <a:pPr lvl="2"/>
            <a:r>
              <a:rPr lang="en-US" dirty="0" smtClean="0"/>
              <a:t>Round robin</a:t>
            </a:r>
            <a:endParaRPr lang="en-US" dirty="0" smtClean="0"/>
          </a:p>
          <a:p>
            <a:pPr lvl="1"/>
            <a:r>
              <a:rPr lang="en-US" dirty="0" smtClean="0"/>
              <a:t>Two kinds of platforms:</a:t>
            </a:r>
          </a:p>
          <a:p>
            <a:pPr lvl="2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Windows</a:t>
            </a:r>
          </a:p>
          <a:p>
            <a:r>
              <a:rPr lang="en-US" dirty="0" smtClean="0"/>
              <a:t>Later</a:t>
            </a:r>
            <a:endParaRPr lang="en-US" dirty="0" smtClean="0"/>
          </a:p>
          <a:p>
            <a:pPr lvl="1"/>
            <a:r>
              <a:rPr lang="en-US" dirty="0" smtClean="0"/>
              <a:t>More kinds of thread schedulers:</a:t>
            </a:r>
          </a:p>
          <a:p>
            <a:pPr lvl="2"/>
            <a:r>
              <a:rPr lang="en-US" dirty="0" smtClean="0"/>
              <a:t>Time sliced, prioritized</a:t>
            </a:r>
            <a:endParaRPr lang="en-US" dirty="0" smtClean="0"/>
          </a:p>
          <a:p>
            <a:pPr lvl="1"/>
            <a:r>
              <a:rPr lang="en-US" dirty="0" smtClean="0"/>
              <a:t>More kinds of platforms:</a:t>
            </a:r>
          </a:p>
          <a:p>
            <a:pPr lvl="2"/>
            <a:r>
              <a:rPr lang="en-US" dirty="0" smtClean="0"/>
              <a:t>OS10, iOS,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Legacy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" y="775941"/>
            <a:ext cx="5667375" cy="601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31" y="2203989"/>
            <a:ext cx="5762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" y="1474048"/>
            <a:ext cx="5705475" cy="531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16" y="642353"/>
            <a:ext cx="56959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Example Cont.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" y="1928812"/>
            <a:ext cx="5724525" cy="3000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0" y="492856"/>
            <a:ext cx="57531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</a:t>
            </a:r>
            <a:r>
              <a:rPr lang="en-US" dirty="0"/>
              <a:t>h</a:t>
            </a:r>
            <a:r>
              <a:rPr lang="en-US" dirty="0" smtClean="0"/>
              <a:t>elps, clean client code, no seam points,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still have Combinatorial Explosion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" y="2054496"/>
            <a:ext cx="5791200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97" y="1916147"/>
            <a:ext cx="58197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Solution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93" y="1566862"/>
            <a:ext cx="579120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" y="2562225"/>
            <a:ext cx="5791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19079</TotalTime>
  <Words>307</Words>
  <Application>Microsoft Office PowerPoint</Application>
  <PresentationFormat>Widescreen</PresentationFormat>
  <Paragraphs>76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 to Design Patterns</vt:lpstr>
      <vt:lpstr>Reading</vt:lpstr>
      <vt:lpstr>If the Abstractions and Implementations are varying use the Bridge pattern</vt:lpstr>
      <vt:lpstr>Consider Different Thread Schedulers Implementation Will be Platform Dependent</vt:lpstr>
      <vt:lpstr>                                         Legacy Example</vt:lpstr>
      <vt:lpstr>Problem Example </vt:lpstr>
      <vt:lpstr>Problem Example Cont. </vt:lpstr>
      <vt:lpstr>OOP helps, clean client code, no seam points, but still have Combinatorial Explosion</vt:lpstr>
      <vt:lpstr>                                         Solution Example </vt:lpstr>
      <vt:lpstr>                                         Solution Example Cont </vt:lpstr>
      <vt:lpstr>Output </vt:lpstr>
      <vt:lpstr>Homework</vt:lpstr>
      <vt:lpstr>                                         Problem</vt:lpstr>
      <vt:lpstr>                                         Problem Cont.</vt:lpstr>
      <vt:lpstr>Solution Sample Output</vt:lpstr>
      <vt:lpstr>Summary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165</cp:revision>
  <dcterms:created xsi:type="dcterms:W3CDTF">2015-02-09T19:13:46Z</dcterms:created>
  <dcterms:modified xsi:type="dcterms:W3CDTF">2015-04-02T01:13:00Z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d001a694-7c66-4352-b53b-895ffdce369f</vt:lpwstr>
  </property>
  <property fmtid="{D5CDD505-2E9C-101B-9397-08002B2CF9AE}" name="Offisync_ProviderInitializationData" pid="3">
    <vt:lpwstr>https://soco.intel.com</vt:lpwstr>
  </property>
  <property fmtid="{D5CDD505-2E9C-101B-9397-08002B2CF9AE}" name="Jive_LatestUserAccountName" pid="4">
    <vt:lpwstr>cho14</vt:lpwstr>
  </property>
  <property fmtid="{D5CDD505-2E9C-101B-9397-08002B2CF9AE}" name="Offisync_UpdateToken" pid="5">
    <vt:lpwstr>1</vt:lpwstr>
  </property>
  <property fmtid="{D5CDD505-2E9C-101B-9397-08002B2CF9AE}" name="Offisync_UniqueId" pid="6">
    <vt:lpwstr>1959227</vt:lpwstr>
  </property>
  <property fmtid="{D5CDD505-2E9C-101B-9397-08002B2CF9AE}" name="Jive_VersionGuid" pid="7">
    <vt:lpwstr>27eb75ba-c3a3-499b-80a3-de2fce5626d4</vt:lpwstr>
  </property>
</Properties>
</file>