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DA"/>
    <a:srgbClr val="78BD20"/>
    <a:srgbClr val="717074"/>
    <a:srgbClr val="EB7700"/>
    <a:srgbClr val="000000"/>
    <a:srgbClr val="EC7700"/>
    <a:srgbClr val="1D4289"/>
    <a:srgbClr val="FEFEFE"/>
    <a:srgbClr val="00C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298F5-5441-87D1-2546-294BF4297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2E134B-003F-AC23-7729-F758F14C3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D2465-91D5-C4B4-7795-7B0E8453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7B1-0B29-4F63-ACA6-0AC421B6762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86D162-77F1-1C11-DA6F-CDAD5CF8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17DA83-CAC1-2CC4-EE0A-B4944A2F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CFF-1ACA-4AAD-9559-CC4B3E13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FA4E80-2337-659D-CD75-A1F84A0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999772-CFA7-5C41-BE37-B117C0110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8EB481-3196-D575-DFC3-CE47EAF2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7B1-0B29-4F63-ACA6-0AC421B6762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8A6B43-15D9-A915-1F7E-E99E62F1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F28F75-2C17-48B7-701C-B019B6F8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CFF-1ACA-4AAD-9559-CC4B3E13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FD094-F088-2E1C-085D-F5D180A9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4B7DE4-1702-E4B4-FB28-8CC572896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19D5D-B5AA-08F4-BB19-F8EA9070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7B1-0B29-4F63-ACA6-0AC421B6762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82D4D-7EB6-0076-C0FF-ED39FC51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EDA685-FBF3-EE65-2303-512CCD14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CFF-1ACA-4AAD-9559-CC4B3E13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4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EEBDC-2F54-F5E5-EC7A-86B149F2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619B2B-2B1B-468A-C48D-9E55D62B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7BF853-510E-687E-C42D-ED73F88A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7B1-0B29-4F63-ACA6-0AC421B6762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1EA593-1055-69E7-D914-F5074A5D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B5967A-38D3-AA0B-25B9-09D07800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CFF-1ACA-4AAD-9559-CC4B3E13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1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B9BDA-72FF-D47B-8178-A9E8EFE5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2D2C08-2052-B459-9EC2-9D1D4A0D0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99887-25A2-A385-74AC-3BD529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7B1-0B29-4F63-ACA6-0AC421B6762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4E6728-84BA-4D44-FE4F-2BDD7F3B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31246F-9C87-2C11-4FE0-9FBB0416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CFF-1ACA-4AAD-9559-CC4B3E13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7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44B714-57AB-1846-A180-FDF703F0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35B17-9806-1A35-8D0A-4EA0082CB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08109C-9267-1B9D-463C-38EFE74F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F04B82-3596-9AB2-ACBD-4C0E2A2A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7B1-0B29-4F63-ACA6-0AC421B6762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AA9D47-0081-6108-1C1D-4915C68A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1271E9-3FF0-B00F-81EA-A654009B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CFF-1ACA-4AAD-9559-CC4B3E13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6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F37FE9-B00F-90C0-EDC2-7A3DA0D6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3CB053-A182-1259-FDD1-39D0A8BE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DBF866-0CF7-8226-9A04-D5DA5E0F7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B42FA8-C707-96A4-AC8E-B69B13F56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3B341D-BE97-FBE6-61ED-67ADC051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047D47-2AFF-D5C0-A189-FA33899A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7B1-0B29-4F63-ACA6-0AC421B6762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B72197-D68E-4CC7-F73B-EDCE898A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E8FDAA4-9AB1-74AF-D81E-E73DA9AE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CFF-1ACA-4AAD-9559-CC4B3E13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D56E02-E769-9EA7-E50A-7AB5134A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723757-6535-3BD9-90C4-B128529F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7B1-0B29-4F63-ACA6-0AC421B6762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3A90F2-881C-683E-548D-D339DB4B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68B404-E3D9-418E-01D4-568D672F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CFF-1ACA-4AAD-9559-CC4B3E13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C4ADC5-4C6C-C3AC-9170-71964975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7B1-0B29-4F63-ACA6-0AC421B6762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65C3EA-36F6-F85B-1D7D-DC1258B5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9250F7-FA01-EFAE-3434-CB3F73E8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CFF-1ACA-4AAD-9559-CC4B3E13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ED566-7E2E-19C4-1329-EE431DCC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F30013-7838-1D95-734C-3EC96554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7C0927-F4A7-FBCC-8FE1-FB06C33C5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3563F8-3061-D5D1-1663-31C4E019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7B1-0B29-4F63-ACA6-0AC421B6762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95F88B-CD4A-3E62-02F8-B6B028F6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1EFD70-7B32-37B7-072D-7EBE4AB2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CFF-1ACA-4AAD-9559-CC4B3E13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8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51290-8472-B883-9882-ED73D667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7D322B-EE1D-D65C-CED2-CD733B8D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0D2549-B907-9412-A230-8F51B0DFD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2ED16-1C91-4F92-91AF-C9F177FF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F7B1-0B29-4F63-ACA6-0AC421B6762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9F3B03-0060-E00C-5AE5-EE030DD0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A75281-FE26-CE83-71D5-94D65090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6CFF-1ACA-4AAD-9559-CC4B3E13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3CFDDE-478E-BA06-8FAA-3EA2703D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992D4D-D31F-AFAF-2433-3398A74F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59F00-2886-E256-328A-BE2FBC692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F7B1-0B29-4F63-ACA6-0AC421B6762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E78B9-F386-6C3E-1566-0B44023FA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3A9CCA-4EAB-BFAA-CFCF-99B4B27B7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6CFF-1ACA-4AAD-9559-CC4B3E13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1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231F4F1-390D-D663-7D97-28AA5FFAF848}"/>
              </a:ext>
            </a:extLst>
          </p:cNvPr>
          <p:cNvSpPr/>
          <p:nvPr/>
        </p:nvSpPr>
        <p:spPr>
          <a:xfrm>
            <a:off x="2724346" y="473635"/>
            <a:ext cx="5957741" cy="467474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8E220E-F8CF-B157-9A8D-5DEC846BDBAD}"/>
              </a:ext>
            </a:extLst>
          </p:cNvPr>
          <p:cNvSpPr/>
          <p:nvPr/>
        </p:nvSpPr>
        <p:spPr>
          <a:xfrm>
            <a:off x="745497" y="3194637"/>
            <a:ext cx="1416383" cy="468725"/>
          </a:xfrm>
          <a:prstGeom prst="rect">
            <a:avLst/>
          </a:prstGeom>
          <a:solidFill>
            <a:srgbClr val="EB7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kubectl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ABB9A71-ABD9-2E81-2715-22DE42ACE18E}"/>
              </a:ext>
            </a:extLst>
          </p:cNvPr>
          <p:cNvSpPr/>
          <p:nvPr/>
        </p:nvSpPr>
        <p:spPr>
          <a:xfrm>
            <a:off x="3438332" y="3076372"/>
            <a:ext cx="1909251" cy="705256"/>
          </a:xfrm>
          <a:prstGeom prst="rect">
            <a:avLst/>
          </a:prstGeom>
          <a:solidFill>
            <a:srgbClr val="0091D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kubereport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044C091-7F74-C3E8-42DF-37CC541DEDF5}"/>
              </a:ext>
            </a:extLst>
          </p:cNvPr>
          <p:cNvSpPr/>
          <p:nvPr/>
        </p:nvSpPr>
        <p:spPr>
          <a:xfrm>
            <a:off x="5347583" y="2048307"/>
            <a:ext cx="1909251" cy="705256"/>
          </a:xfrm>
          <a:prstGeom prst="rect">
            <a:avLst/>
          </a:prstGeom>
          <a:solidFill>
            <a:srgbClr val="1D42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kubereport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formatter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17DEE4-032E-C685-45DB-A232272D495F}"/>
              </a:ext>
            </a:extLst>
          </p:cNvPr>
          <p:cNvSpPr/>
          <p:nvPr/>
        </p:nvSpPr>
        <p:spPr>
          <a:xfrm>
            <a:off x="5347583" y="4104438"/>
            <a:ext cx="1909251" cy="705256"/>
          </a:xfrm>
          <a:prstGeom prst="rect">
            <a:avLst/>
          </a:prstGeom>
          <a:solidFill>
            <a:srgbClr val="78BD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kubereport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aggregator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12525D9-82AE-B86E-AB00-68EDBD59D612}"/>
              </a:ext>
            </a:extLst>
          </p:cNvPr>
          <p:cNvGrpSpPr/>
          <p:nvPr/>
        </p:nvGrpSpPr>
        <p:grpSpPr>
          <a:xfrm>
            <a:off x="3265860" y="5505979"/>
            <a:ext cx="2675809" cy="603924"/>
            <a:chOff x="2551186" y="5001638"/>
            <a:chExt cx="2675809" cy="603924"/>
          </a:xfrm>
          <a:solidFill>
            <a:srgbClr val="EC7700"/>
          </a:solidFill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CFC01FD-37CB-9795-B512-CA5B7021957C}"/>
                </a:ext>
              </a:extLst>
            </p:cNvPr>
            <p:cNvSpPr/>
            <p:nvPr/>
          </p:nvSpPr>
          <p:spPr>
            <a:xfrm>
              <a:off x="2551186" y="5001638"/>
              <a:ext cx="2507197" cy="3874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/>
                  </a:solidFill>
                </a:rPr>
                <a:t>kubernetes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EC9A1D5-F272-BD75-FC30-849A6E771418}"/>
                </a:ext>
              </a:extLst>
            </p:cNvPr>
            <p:cNvSpPr/>
            <p:nvPr/>
          </p:nvSpPr>
          <p:spPr>
            <a:xfrm>
              <a:off x="2635492" y="5115127"/>
              <a:ext cx="2507197" cy="3874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2"/>
                  </a:solidFill>
                </a:rPr>
                <a:t>kubernetes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3B74BEC-EC6C-F324-68A1-07FAE0D0DE2E}"/>
                </a:ext>
              </a:extLst>
            </p:cNvPr>
            <p:cNvSpPr/>
            <p:nvPr/>
          </p:nvSpPr>
          <p:spPr>
            <a:xfrm>
              <a:off x="2719798" y="5218077"/>
              <a:ext cx="2507197" cy="3874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kubernetes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C43F1D2C-19D7-C236-C86A-E73892F85EEE}"/>
              </a:ext>
            </a:extLst>
          </p:cNvPr>
          <p:cNvSpPr/>
          <p:nvPr/>
        </p:nvSpPr>
        <p:spPr>
          <a:xfrm>
            <a:off x="6512668" y="1113694"/>
            <a:ext cx="1488332" cy="476655"/>
          </a:xfrm>
          <a:prstGeom prst="parallelogram">
            <a:avLst/>
          </a:prstGeom>
          <a:solidFill>
            <a:srgbClr val="1D42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83ACE8A-ACDE-49B0-CAAE-6D03349B9DFA}"/>
              </a:ext>
            </a:extLst>
          </p:cNvPr>
          <p:cNvGrpSpPr/>
          <p:nvPr/>
        </p:nvGrpSpPr>
        <p:grpSpPr>
          <a:xfrm>
            <a:off x="9454613" y="5364522"/>
            <a:ext cx="1909251" cy="1057884"/>
            <a:chOff x="9565532" y="2121263"/>
            <a:chExt cx="1909251" cy="1057884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1DD586F-C2E7-C7BA-CCFA-15B992079CF0}"/>
                </a:ext>
              </a:extLst>
            </p:cNvPr>
            <p:cNvSpPr/>
            <p:nvPr/>
          </p:nvSpPr>
          <p:spPr>
            <a:xfrm>
              <a:off x="9565532" y="2473891"/>
              <a:ext cx="1909251" cy="705256"/>
            </a:xfrm>
            <a:prstGeom prst="rect">
              <a:avLst/>
            </a:prstGeom>
            <a:solidFill>
              <a:srgbClr val="7170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Persistent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Volume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2E75B6A-6291-EF62-CAD6-CF927EB376D4}"/>
                </a:ext>
              </a:extLst>
            </p:cNvPr>
            <p:cNvSpPr/>
            <p:nvPr/>
          </p:nvSpPr>
          <p:spPr>
            <a:xfrm>
              <a:off x="9565532" y="2121263"/>
              <a:ext cx="1909251" cy="352628"/>
            </a:xfrm>
            <a:prstGeom prst="rect">
              <a:avLst/>
            </a:prstGeom>
            <a:solidFill>
              <a:srgbClr val="EB77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minio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5497E02-0393-54A4-2661-63BF81E7769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161880" y="3429000"/>
            <a:ext cx="1276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曲線 20">
            <a:extLst>
              <a:ext uri="{FF2B5EF4-FFF2-40B4-BE49-F238E27FC236}">
                <a16:creationId xmlns:a16="http://schemas.microsoft.com/office/drawing/2014/main" id="{36F125B3-2B84-98B1-587D-06A2D37ED2E7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4532551" y="3642034"/>
            <a:ext cx="675438" cy="9546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AC53DF9C-231F-0555-EF55-B17E8EEACFF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5062692" y="4266461"/>
            <a:ext cx="696285" cy="17827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F32CBD43-B1E4-7385-1C01-E70A58DB4A30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4532552" y="2261342"/>
            <a:ext cx="675437" cy="9546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曲線 26">
            <a:extLst>
              <a:ext uri="{FF2B5EF4-FFF2-40B4-BE49-F238E27FC236}">
                <a16:creationId xmlns:a16="http://schemas.microsoft.com/office/drawing/2014/main" id="{01C8515C-88F8-7AE0-5CBC-2F5D9329B931}"/>
              </a:ext>
            </a:extLst>
          </p:cNvPr>
          <p:cNvCxnSpPr>
            <a:stCxn id="6" idx="0"/>
            <a:endCxn id="14" idx="5"/>
          </p:cNvCxnSpPr>
          <p:nvPr/>
        </p:nvCxnSpPr>
        <p:spPr>
          <a:xfrm rot="5400000" flipH="1" flipV="1">
            <a:off x="6089087" y="1565145"/>
            <a:ext cx="696285" cy="2700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17CA754B-AF1B-0EC7-8EC3-FF0A1697C634}"/>
              </a:ext>
            </a:extLst>
          </p:cNvPr>
          <p:cNvCxnSpPr>
            <a:stCxn id="14" idx="2"/>
            <a:endCxn id="16" idx="1"/>
          </p:cNvCxnSpPr>
          <p:nvPr/>
        </p:nvCxnSpPr>
        <p:spPr>
          <a:xfrm>
            <a:off x="7941418" y="1352022"/>
            <a:ext cx="1513195" cy="41888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07E2A9C-1A20-A932-9670-8660EC8626D0}"/>
              </a:ext>
            </a:extLst>
          </p:cNvPr>
          <p:cNvSpPr txBox="1"/>
          <p:nvPr/>
        </p:nvSpPr>
        <p:spPr>
          <a:xfrm>
            <a:off x="2724346" y="473635"/>
            <a:ext cx="240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kubereport</a:t>
            </a:r>
            <a:endParaRPr lang="en-US" sz="2400" dirty="0"/>
          </a:p>
        </p:txBody>
      </p:sp>
      <p:cxnSp>
        <p:nvCxnSpPr>
          <p:cNvPr id="76" name="コネクタ: 曲線 75">
            <a:extLst>
              <a:ext uri="{FF2B5EF4-FFF2-40B4-BE49-F238E27FC236}">
                <a16:creationId xmlns:a16="http://schemas.microsoft.com/office/drawing/2014/main" id="{7A6FCCA7-C43E-70E1-237F-FA3329F03DDA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>
            <a:off x="292089" y="2366919"/>
            <a:ext cx="1515490" cy="608673"/>
          </a:xfrm>
          <a:prstGeom prst="curvedConnector4">
            <a:avLst>
              <a:gd name="adj1" fmla="val 42268"/>
              <a:gd name="adj2" fmla="val 137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曲線 81">
            <a:extLst>
              <a:ext uri="{FF2B5EF4-FFF2-40B4-BE49-F238E27FC236}">
                <a16:creationId xmlns:a16="http://schemas.microsoft.com/office/drawing/2014/main" id="{FDD36A2C-115E-7116-EC04-0E9EC416DDD1}"/>
              </a:ext>
            </a:extLst>
          </p:cNvPr>
          <p:cNvCxnSpPr>
            <a:cxnSpLocks/>
            <a:stCxn id="16" idx="0"/>
            <a:endCxn id="93" idx="2"/>
          </p:cNvCxnSpPr>
          <p:nvPr/>
        </p:nvCxnSpPr>
        <p:spPr>
          <a:xfrm rot="5400000" flipH="1" flipV="1">
            <a:off x="8740536" y="3695819"/>
            <a:ext cx="3337407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081C788F-66DF-3AD5-36EC-26CFC8DB8FD4}"/>
              </a:ext>
            </a:extLst>
          </p:cNvPr>
          <p:cNvSpPr txBox="1"/>
          <p:nvPr/>
        </p:nvSpPr>
        <p:spPr>
          <a:xfrm>
            <a:off x="3236642" y="4119346"/>
            <a:ext cx="159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API(Post)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FD6F2F6-743E-49FD-2879-941C73045EEE}"/>
              </a:ext>
            </a:extLst>
          </p:cNvPr>
          <p:cNvSpPr txBox="1"/>
          <p:nvPr/>
        </p:nvSpPr>
        <p:spPr>
          <a:xfrm>
            <a:off x="3236642" y="2327693"/>
            <a:ext cx="159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API(Post)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A5BFF87-F079-91C4-391A-ED0AB62075FE}"/>
              </a:ext>
            </a:extLst>
          </p:cNvPr>
          <p:cNvSpPr txBox="1"/>
          <p:nvPr/>
        </p:nvSpPr>
        <p:spPr>
          <a:xfrm>
            <a:off x="4906630" y="1546276"/>
            <a:ext cx="159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Creates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7A46B34-0EBB-BE86-9D99-81B387CBF200}"/>
              </a:ext>
            </a:extLst>
          </p:cNvPr>
          <p:cNvSpPr txBox="1"/>
          <p:nvPr/>
        </p:nvSpPr>
        <p:spPr>
          <a:xfrm>
            <a:off x="7515944" y="3121222"/>
            <a:ext cx="159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Saves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8DF2718-AEAA-3E84-E702-FE7DF7BD543E}"/>
              </a:ext>
            </a:extLst>
          </p:cNvPr>
          <p:cNvSpPr txBox="1"/>
          <p:nvPr/>
        </p:nvSpPr>
        <p:spPr>
          <a:xfrm>
            <a:off x="5409580" y="5160001"/>
            <a:ext cx="1598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API(Get)</a:t>
            </a:r>
          </a:p>
        </p:txBody>
      </p:sp>
      <p:pic>
        <p:nvPicPr>
          <p:cNvPr id="90" name="図 89" descr="テキスト&#10;&#10;自動的に生成された説明">
            <a:extLst>
              <a:ext uri="{FF2B5EF4-FFF2-40B4-BE49-F238E27FC236}">
                <a16:creationId xmlns:a16="http://schemas.microsoft.com/office/drawing/2014/main" id="{42E776C8-76F9-B8F3-3C63-16323ECAD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" y="684473"/>
            <a:ext cx="2271204" cy="1263314"/>
          </a:xfrm>
          <a:prstGeom prst="rect">
            <a:avLst/>
          </a:prstGeom>
        </p:spPr>
      </p:pic>
      <p:pic>
        <p:nvPicPr>
          <p:cNvPr id="93" name="図 92" descr="テキスト&#10;&#10;自動的に生成された説明">
            <a:extLst>
              <a:ext uri="{FF2B5EF4-FFF2-40B4-BE49-F238E27FC236}">
                <a16:creationId xmlns:a16="http://schemas.microsoft.com/office/drawing/2014/main" id="{BB524449-BDDE-DD50-879F-82912FDFB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039" y="704467"/>
            <a:ext cx="2958399" cy="13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Macintosh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2023-11-02T11:42:38Z</dcterms:created>
  <dcterms:modified xsi:type="dcterms:W3CDTF">2023-11-02T11:50:55Z</dcterms:modified>
</cp:coreProperties>
</file>