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
  </p:notesMasterIdLst>
  <p:sldIdLst>
    <p:sldId id="257" r:id="rId3"/>
    <p:sldId id="258" r:id="rId4"/>
  </p:sldIdLst>
  <p:sldSz cx="12928600" cy="7272338"/>
  <p:notesSz cx="6858000" cy="9144000"/>
  <p:defaultTextStyle>
    <a:defPPr>
      <a:defRPr lang="en-US"/>
    </a:defPPr>
    <a:lvl1pPr marL="0" algn="l" defTabSz="914261" rtl="0" eaLnBrk="1" latinLnBrk="0" hangingPunct="1">
      <a:defRPr sz="1800" kern="1200">
        <a:solidFill>
          <a:schemeClr val="tx1"/>
        </a:solidFill>
        <a:latin typeface="+mn-lt"/>
        <a:ea typeface="+mn-ea"/>
        <a:cs typeface="+mn-cs"/>
      </a:defRPr>
    </a:lvl1pPr>
    <a:lvl2pPr marL="457130" algn="l" defTabSz="914261" rtl="0" eaLnBrk="1" latinLnBrk="0" hangingPunct="1">
      <a:defRPr sz="1800" kern="1200">
        <a:solidFill>
          <a:schemeClr val="tx1"/>
        </a:solidFill>
        <a:latin typeface="+mn-lt"/>
        <a:ea typeface="+mn-ea"/>
        <a:cs typeface="+mn-cs"/>
      </a:defRPr>
    </a:lvl2pPr>
    <a:lvl3pPr marL="914261" algn="l" defTabSz="914261" rtl="0" eaLnBrk="1" latinLnBrk="0" hangingPunct="1">
      <a:defRPr sz="1800" kern="1200">
        <a:solidFill>
          <a:schemeClr val="tx1"/>
        </a:solidFill>
        <a:latin typeface="+mn-lt"/>
        <a:ea typeface="+mn-ea"/>
        <a:cs typeface="+mn-cs"/>
      </a:defRPr>
    </a:lvl3pPr>
    <a:lvl4pPr marL="1371391" algn="l" defTabSz="914261" rtl="0" eaLnBrk="1" latinLnBrk="0" hangingPunct="1">
      <a:defRPr sz="1800" kern="1200">
        <a:solidFill>
          <a:schemeClr val="tx1"/>
        </a:solidFill>
        <a:latin typeface="+mn-lt"/>
        <a:ea typeface="+mn-ea"/>
        <a:cs typeface="+mn-cs"/>
      </a:defRPr>
    </a:lvl4pPr>
    <a:lvl5pPr marL="1828521" algn="l" defTabSz="914261" rtl="0" eaLnBrk="1" latinLnBrk="0" hangingPunct="1">
      <a:defRPr sz="1800" kern="1200">
        <a:solidFill>
          <a:schemeClr val="tx1"/>
        </a:solidFill>
        <a:latin typeface="+mn-lt"/>
        <a:ea typeface="+mn-ea"/>
        <a:cs typeface="+mn-cs"/>
      </a:defRPr>
    </a:lvl5pPr>
    <a:lvl6pPr marL="2285652" algn="l" defTabSz="914261" rtl="0" eaLnBrk="1" latinLnBrk="0" hangingPunct="1">
      <a:defRPr sz="1800" kern="1200">
        <a:solidFill>
          <a:schemeClr val="tx1"/>
        </a:solidFill>
        <a:latin typeface="+mn-lt"/>
        <a:ea typeface="+mn-ea"/>
        <a:cs typeface="+mn-cs"/>
      </a:defRPr>
    </a:lvl6pPr>
    <a:lvl7pPr marL="2742782" algn="l" defTabSz="914261" rtl="0" eaLnBrk="1" latinLnBrk="0" hangingPunct="1">
      <a:defRPr sz="1800" kern="1200">
        <a:solidFill>
          <a:schemeClr val="tx1"/>
        </a:solidFill>
        <a:latin typeface="+mn-lt"/>
        <a:ea typeface="+mn-ea"/>
        <a:cs typeface="+mn-cs"/>
      </a:defRPr>
    </a:lvl7pPr>
    <a:lvl8pPr marL="3199912" algn="l" defTabSz="914261" rtl="0" eaLnBrk="1" latinLnBrk="0" hangingPunct="1">
      <a:defRPr sz="1800" kern="1200">
        <a:solidFill>
          <a:schemeClr val="tx1"/>
        </a:solidFill>
        <a:latin typeface="+mn-lt"/>
        <a:ea typeface="+mn-ea"/>
        <a:cs typeface="+mn-cs"/>
      </a:defRPr>
    </a:lvl8pPr>
    <a:lvl9pPr marL="3657043" algn="l" defTabSz="91426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1" userDrawn="1">
          <p15:clr>
            <a:srgbClr val="A4A3A4"/>
          </p15:clr>
        </p15:guide>
        <p15:guide id="2" pos="40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E53B"/>
    <a:srgbClr val="F8F8F8"/>
    <a:srgbClr val="FBFBFB"/>
    <a:srgbClr val="E91D1D"/>
    <a:srgbClr val="DE2828"/>
    <a:srgbClr val="AF1717"/>
    <a:srgbClr val="C4D0AC"/>
    <a:srgbClr val="B5D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9" autoAdjust="0"/>
  </p:normalViewPr>
  <p:slideViewPr>
    <p:cSldViewPr>
      <p:cViewPr varScale="1">
        <p:scale>
          <a:sx n="88" d="100"/>
          <a:sy n="88" d="100"/>
        </p:scale>
        <p:origin x="1230" y="108"/>
      </p:cViewPr>
      <p:guideLst>
        <p:guide orient="horz" pos="2291"/>
        <p:guide pos="40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F395FB-C19B-4653-9E4C-4FDD974A41B9}" type="datetimeFigureOut">
              <a:rPr lang="en-US" smtClean="0"/>
              <a:t>6/3/2022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1BDB6-D318-40B0-AA8F-9DE17AEC0409}" type="slidenum">
              <a:rPr lang="en-US" smtClean="0"/>
              <a:t>‹Nº›</a:t>
            </a:fld>
            <a:endParaRPr lang="en-US"/>
          </a:p>
        </p:txBody>
      </p:sp>
    </p:spTree>
    <p:extLst>
      <p:ext uri="{BB962C8B-B14F-4D97-AF65-F5344CB8AC3E}">
        <p14:creationId xmlns:p14="http://schemas.microsoft.com/office/powerpoint/2010/main" val="3591912797"/>
      </p:ext>
    </p:extLst>
  </p:cSld>
  <p:clrMap bg1="lt1" tx1="dk1" bg2="lt2" tx2="dk2" accent1="accent1" accent2="accent2" accent3="accent3" accent4="accent4" accent5="accent5" accent6="accent6" hlink="hlink" folHlink="folHlink"/>
  <p:notesStyle>
    <a:lvl1pPr marL="0" algn="l" defTabSz="914261" rtl="0" eaLnBrk="1" latinLnBrk="0" hangingPunct="1">
      <a:defRPr sz="1200" kern="1200">
        <a:solidFill>
          <a:schemeClr val="tx1"/>
        </a:solidFill>
        <a:latin typeface="+mn-lt"/>
        <a:ea typeface="+mn-ea"/>
        <a:cs typeface="+mn-cs"/>
      </a:defRPr>
    </a:lvl1pPr>
    <a:lvl2pPr marL="457130" algn="l" defTabSz="914261" rtl="0" eaLnBrk="1" latinLnBrk="0" hangingPunct="1">
      <a:defRPr sz="1200" kern="1200">
        <a:solidFill>
          <a:schemeClr val="tx1"/>
        </a:solidFill>
        <a:latin typeface="+mn-lt"/>
        <a:ea typeface="+mn-ea"/>
        <a:cs typeface="+mn-cs"/>
      </a:defRPr>
    </a:lvl2pPr>
    <a:lvl3pPr marL="914261" algn="l" defTabSz="914261" rtl="0" eaLnBrk="1" latinLnBrk="0" hangingPunct="1">
      <a:defRPr sz="1200" kern="1200">
        <a:solidFill>
          <a:schemeClr val="tx1"/>
        </a:solidFill>
        <a:latin typeface="+mn-lt"/>
        <a:ea typeface="+mn-ea"/>
        <a:cs typeface="+mn-cs"/>
      </a:defRPr>
    </a:lvl3pPr>
    <a:lvl4pPr marL="1371391" algn="l" defTabSz="914261" rtl="0" eaLnBrk="1" latinLnBrk="0" hangingPunct="1">
      <a:defRPr sz="1200" kern="1200">
        <a:solidFill>
          <a:schemeClr val="tx1"/>
        </a:solidFill>
        <a:latin typeface="+mn-lt"/>
        <a:ea typeface="+mn-ea"/>
        <a:cs typeface="+mn-cs"/>
      </a:defRPr>
    </a:lvl4pPr>
    <a:lvl5pPr marL="1828521" algn="l" defTabSz="914261" rtl="0" eaLnBrk="1" latinLnBrk="0" hangingPunct="1">
      <a:defRPr sz="1200" kern="1200">
        <a:solidFill>
          <a:schemeClr val="tx1"/>
        </a:solidFill>
        <a:latin typeface="+mn-lt"/>
        <a:ea typeface="+mn-ea"/>
        <a:cs typeface="+mn-cs"/>
      </a:defRPr>
    </a:lvl5pPr>
    <a:lvl6pPr marL="2285652" algn="l" defTabSz="914261" rtl="0" eaLnBrk="1" latinLnBrk="0" hangingPunct="1">
      <a:defRPr sz="1200" kern="1200">
        <a:solidFill>
          <a:schemeClr val="tx1"/>
        </a:solidFill>
        <a:latin typeface="+mn-lt"/>
        <a:ea typeface="+mn-ea"/>
        <a:cs typeface="+mn-cs"/>
      </a:defRPr>
    </a:lvl6pPr>
    <a:lvl7pPr marL="2742782" algn="l" defTabSz="914261" rtl="0" eaLnBrk="1" latinLnBrk="0" hangingPunct="1">
      <a:defRPr sz="1200" kern="1200">
        <a:solidFill>
          <a:schemeClr val="tx1"/>
        </a:solidFill>
        <a:latin typeface="+mn-lt"/>
        <a:ea typeface="+mn-ea"/>
        <a:cs typeface="+mn-cs"/>
      </a:defRPr>
    </a:lvl7pPr>
    <a:lvl8pPr marL="3199912" algn="l" defTabSz="914261" rtl="0" eaLnBrk="1" latinLnBrk="0" hangingPunct="1">
      <a:defRPr sz="1200" kern="1200">
        <a:solidFill>
          <a:schemeClr val="tx1"/>
        </a:solidFill>
        <a:latin typeface="+mn-lt"/>
        <a:ea typeface="+mn-ea"/>
        <a:cs typeface="+mn-cs"/>
      </a:defRPr>
    </a:lvl8pPr>
    <a:lvl9pPr marL="3657043" algn="l" defTabSz="9142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3B1BDB6-D318-40B0-AA8F-9DE17AEC0409}" type="slidenum">
              <a:rPr lang="en-US" smtClean="0"/>
              <a:t>1</a:t>
            </a:fld>
            <a:endParaRPr lang="en-US"/>
          </a:p>
        </p:txBody>
      </p:sp>
    </p:spTree>
    <p:extLst>
      <p:ext uri="{BB962C8B-B14F-4D97-AF65-F5344CB8AC3E}">
        <p14:creationId xmlns:p14="http://schemas.microsoft.com/office/powerpoint/2010/main" val="349850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Share online: </a:t>
            </a:r>
            <a:r>
              <a:rPr kumimoji="0" lang="en-US" sz="1200" b="1" i="0" u="none" strike="noStrike" kern="1200" cap="none" spc="0" normalizeH="0" baseline="0" noProof="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649" y="2259158"/>
            <a:ext cx="10989311" cy="1558839"/>
          </a:xfrm>
        </p:spPr>
        <p:txBody>
          <a:bodyPr/>
          <a:lstStyle/>
          <a:p>
            <a:r>
              <a:rPr lang="en-US"/>
              <a:t>Click to edit Master title style</a:t>
            </a:r>
          </a:p>
        </p:txBody>
      </p:sp>
      <p:sp>
        <p:nvSpPr>
          <p:cNvPr id="3" name="Subtitle 2"/>
          <p:cNvSpPr>
            <a:spLocks noGrp="1"/>
          </p:cNvSpPr>
          <p:nvPr>
            <p:ph type="subTitle" idx="1"/>
          </p:nvPr>
        </p:nvSpPr>
        <p:spPr>
          <a:xfrm>
            <a:off x="1939294" y="4120994"/>
            <a:ext cx="9050020" cy="1858486"/>
          </a:xfrm>
        </p:spPr>
        <p:txBody>
          <a:bodyPr/>
          <a:lstStyle>
            <a:lvl1pPr marL="0" indent="0" algn="ctr">
              <a:buNone/>
              <a:defRPr>
                <a:solidFill>
                  <a:schemeClr val="tx1">
                    <a:tint val="75000"/>
                  </a:schemeClr>
                </a:solidFill>
              </a:defRPr>
            </a:lvl1pPr>
            <a:lvl2pPr marL="484840" indent="0" algn="ctr">
              <a:buNone/>
              <a:defRPr>
                <a:solidFill>
                  <a:schemeClr val="tx1">
                    <a:tint val="75000"/>
                  </a:schemeClr>
                </a:solidFill>
              </a:defRPr>
            </a:lvl2pPr>
            <a:lvl3pPr marL="969680" indent="0" algn="ctr">
              <a:buNone/>
              <a:defRPr>
                <a:solidFill>
                  <a:schemeClr val="tx1">
                    <a:tint val="75000"/>
                  </a:schemeClr>
                </a:solidFill>
              </a:defRPr>
            </a:lvl3pPr>
            <a:lvl4pPr marL="1454520" indent="0" algn="ctr">
              <a:buNone/>
              <a:defRPr>
                <a:solidFill>
                  <a:schemeClr val="tx1">
                    <a:tint val="75000"/>
                  </a:schemeClr>
                </a:solidFill>
              </a:defRPr>
            </a:lvl4pPr>
            <a:lvl5pPr marL="1939359" indent="0" algn="ctr">
              <a:buNone/>
              <a:defRPr>
                <a:solidFill>
                  <a:schemeClr val="tx1">
                    <a:tint val="75000"/>
                  </a:schemeClr>
                </a:solidFill>
              </a:defRPr>
            </a:lvl5pPr>
            <a:lvl6pPr marL="2424196" indent="0" algn="ctr">
              <a:buNone/>
              <a:defRPr>
                <a:solidFill>
                  <a:schemeClr val="tx1">
                    <a:tint val="75000"/>
                  </a:schemeClr>
                </a:solidFill>
              </a:defRPr>
            </a:lvl6pPr>
            <a:lvl7pPr marL="2909038" indent="0" algn="ctr">
              <a:buNone/>
              <a:defRPr>
                <a:solidFill>
                  <a:schemeClr val="tx1">
                    <a:tint val="75000"/>
                  </a:schemeClr>
                </a:solidFill>
              </a:defRPr>
            </a:lvl7pPr>
            <a:lvl8pPr marL="3393876" indent="0" algn="ctr">
              <a:buNone/>
              <a:defRPr>
                <a:solidFill>
                  <a:schemeClr val="tx1">
                    <a:tint val="75000"/>
                  </a:schemeClr>
                </a:solidFill>
              </a:defRPr>
            </a:lvl8pPr>
            <a:lvl9pPr marL="38787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42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7845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3238" y="291247"/>
            <a:ext cx="2908935" cy="62050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6440" y="291247"/>
            <a:ext cx="8511328" cy="62050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0287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649" y="2259158"/>
            <a:ext cx="10989311" cy="1558839"/>
          </a:xfrm>
        </p:spPr>
        <p:txBody>
          <a:bodyPr/>
          <a:lstStyle/>
          <a:p>
            <a:r>
              <a:rPr lang="en-US"/>
              <a:t>Click to edit Master title style</a:t>
            </a:r>
          </a:p>
        </p:txBody>
      </p:sp>
      <p:sp>
        <p:nvSpPr>
          <p:cNvPr id="3" name="Subtitle 2"/>
          <p:cNvSpPr>
            <a:spLocks noGrp="1"/>
          </p:cNvSpPr>
          <p:nvPr>
            <p:ph type="subTitle" idx="1"/>
          </p:nvPr>
        </p:nvSpPr>
        <p:spPr>
          <a:xfrm>
            <a:off x="1939294" y="4120994"/>
            <a:ext cx="9050020" cy="1858486"/>
          </a:xfrm>
        </p:spPr>
        <p:txBody>
          <a:bodyPr/>
          <a:lstStyle>
            <a:lvl1pPr marL="0" indent="0" algn="ctr">
              <a:buNone/>
              <a:defRPr>
                <a:solidFill>
                  <a:schemeClr val="tx1">
                    <a:tint val="75000"/>
                  </a:schemeClr>
                </a:solidFill>
              </a:defRPr>
            </a:lvl1pPr>
            <a:lvl2pPr marL="484840" indent="0" algn="ctr">
              <a:buNone/>
              <a:defRPr>
                <a:solidFill>
                  <a:schemeClr val="tx1">
                    <a:tint val="75000"/>
                  </a:schemeClr>
                </a:solidFill>
              </a:defRPr>
            </a:lvl2pPr>
            <a:lvl3pPr marL="969680" indent="0" algn="ctr">
              <a:buNone/>
              <a:defRPr>
                <a:solidFill>
                  <a:schemeClr val="tx1">
                    <a:tint val="75000"/>
                  </a:schemeClr>
                </a:solidFill>
              </a:defRPr>
            </a:lvl3pPr>
            <a:lvl4pPr marL="1454520" indent="0" algn="ctr">
              <a:buNone/>
              <a:defRPr>
                <a:solidFill>
                  <a:schemeClr val="tx1">
                    <a:tint val="75000"/>
                  </a:schemeClr>
                </a:solidFill>
              </a:defRPr>
            </a:lvl4pPr>
            <a:lvl5pPr marL="1939359" indent="0" algn="ctr">
              <a:buNone/>
              <a:defRPr>
                <a:solidFill>
                  <a:schemeClr val="tx1">
                    <a:tint val="75000"/>
                  </a:schemeClr>
                </a:solidFill>
              </a:defRPr>
            </a:lvl5pPr>
            <a:lvl6pPr marL="2424196" indent="0" algn="ctr">
              <a:buNone/>
              <a:defRPr>
                <a:solidFill>
                  <a:schemeClr val="tx1">
                    <a:tint val="75000"/>
                  </a:schemeClr>
                </a:solidFill>
              </a:defRPr>
            </a:lvl6pPr>
            <a:lvl7pPr marL="2909038" indent="0" algn="ctr">
              <a:buNone/>
              <a:defRPr>
                <a:solidFill>
                  <a:schemeClr val="tx1">
                    <a:tint val="75000"/>
                  </a:schemeClr>
                </a:solidFill>
              </a:defRPr>
            </a:lvl7pPr>
            <a:lvl8pPr marL="3393876" indent="0" algn="ctr">
              <a:buNone/>
              <a:defRPr>
                <a:solidFill>
                  <a:schemeClr val="tx1">
                    <a:tint val="75000"/>
                  </a:schemeClr>
                </a:solidFill>
              </a:defRPr>
            </a:lvl8pPr>
            <a:lvl9pPr marL="38787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5896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85253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1274" y="4673166"/>
            <a:ext cx="10989311" cy="1444366"/>
          </a:xfrm>
        </p:spPr>
        <p:txBody>
          <a:bodyPr anchor="t"/>
          <a:lstStyle>
            <a:lvl1pPr algn="l">
              <a:defRPr sz="4242" b="1" cap="all"/>
            </a:lvl1pPr>
          </a:lstStyle>
          <a:p>
            <a:r>
              <a:rPr lang="en-US"/>
              <a:t>Click to edit Master title style</a:t>
            </a:r>
          </a:p>
        </p:txBody>
      </p:sp>
      <p:sp>
        <p:nvSpPr>
          <p:cNvPr id="3" name="Text Placeholder 2"/>
          <p:cNvSpPr>
            <a:spLocks noGrp="1"/>
          </p:cNvSpPr>
          <p:nvPr>
            <p:ph type="body" idx="1"/>
          </p:nvPr>
        </p:nvSpPr>
        <p:spPr>
          <a:xfrm>
            <a:off x="1021274" y="3082334"/>
            <a:ext cx="10989311" cy="1590824"/>
          </a:xfrm>
        </p:spPr>
        <p:txBody>
          <a:bodyPr anchor="b"/>
          <a:lstStyle>
            <a:lvl1pPr marL="0" indent="0">
              <a:buNone/>
              <a:defRPr sz="2121">
                <a:solidFill>
                  <a:schemeClr val="tx1">
                    <a:tint val="75000"/>
                  </a:schemeClr>
                </a:solidFill>
              </a:defRPr>
            </a:lvl1pPr>
            <a:lvl2pPr marL="484840" indent="0">
              <a:buNone/>
              <a:defRPr sz="1910">
                <a:solidFill>
                  <a:schemeClr val="tx1">
                    <a:tint val="75000"/>
                  </a:schemeClr>
                </a:solidFill>
              </a:defRPr>
            </a:lvl2pPr>
            <a:lvl3pPr marL="969680" indent="0">
              <a:buNone/>
              <a:defRPr sz="1698">
                <a:solidFill>
                  <a:schemeClr val="tx1">
                    <a:tint val="75000"/>
                  </a:schemeClr>
                </a:solidFill>
              </a:defRPr>
            </a:lvl3pPr>
            <a:lvl4pPr marL="1454520" indent="0">
              <a:buNone/>
              <a:defRPr sz="1485">
                <a:solidFill>
                  <a:schemeClr val="tx1">
                    <a:tint val="75000"/>
                  </a:schemeClr>
                </a:solidFill>
              </a:defRPr>
            </a:lvl4pPr>
            <a:lvl5pPr marL="1939359" indent="0">
              <a:buNone/>
              <a:defRPr sz="1485">
                <a:solidFill>
                  <a:schemeClr val="tx1">
                    <a:tint val="75000"/>
                  </a:schemeClr>
                </a:solidFill>
              </a:defRPr>
            </a:lvl5pPr>
            <a:lvl6pPr marL="2424196" indent="0">
              <a:buNone/>
              <a:defRPr sz="1485">
                <a:solidFill>
                  <a:schemeClr val="tx1">
                    <a:tint val="75000"/>
                  </a:schemeClr>
                </a:solidFill>
              </a:defRPr>
            </a:lvl6pPr>
            <a:lvl7pPr marL="2909038" indent="0">
              <a:buNone/>
              <a:defRPr sz="1485">
                <a:solidFill>
                  <a:schemeClr val="tx1">
                    <a:tint val="75000"/>
                  </a:schemeClr>
                </a:solidFill>
              </a:defRPr>
            </a:lvl7pPr>
            <a:lvl8pPr marL="3393876" indent="0">
              <a:buNone/>
              <a:defRPr sz="1485">
                <a:solidFill>
                  <a:schemeClr val="tx1">
                    <a:tint val="75000"/>
                  </a:schemeClr>
                </a:solidFill>
              </a:defRPr>
            </a:lvl8pPr>
            <a:lvl9pPr marL="3878715" indent="0">
              <a:buNone/>
              <a:defRPr sz="148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66874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6439" y="1696895"/>
            <a:ext cx="5710132" cy="4799407"/>
          </a:xfrm>
        </p:spPr>
        <p:txBody>
          <a:bodyPr/>
          <a:lstStyle>
            <a:lvl1pPr>
              <a:defRPr sz="2971"/>
            </a:lvl1pPr>
            <a:lvl2pPr>
              <a:defRPr sz="2544"/>
            </a:lvl2pPr>
            <a:lvl3pPr>
              <a:defRPr sz="2121"/>
            </a:lvl3pPr>
            <a:lvl4pPr>
              <a:defRPr sz="1910"/>
            </a:lvl4pPr>
            <a:lvl5pPr>
              <a:defRPr sz="1910"/>
            </a:lvl5pPr>
            <a:lvl6pPr>
              <a:defRPr sz="1910"/>
            </a:lvl6pPr>
            <a:lvl7pPr>
              <a:defRPr sz="1910"/>
            </a:lvl7pPr>
            <a:lvl8pPr>
              <a:defRPr sz="1910"/>
            </a:lvl8pPr>
            <a:lvl9pPr>
              <a:defRPr sz="1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2049" y="1696895"/>
            <a:ext cx="5710132" cy="4799407"/>
          </a:xfrm>
        </p:spPr>
        <p:txBody>
          <a:bodyPr/>
          <a:lstStyle>
            <a:lvl1pPr>
              <a:defRPr sz="2971"/>
            </a:lvl1pPr>
            <a:lvl2pPr>
              <a:defRPr sz="2544"/>
            </a:lvl2pPr>
            <a:lvl3pPr>
              <a:defRPr sz="2121"/>
            </a:lvl3pPr>
            <a:lvl4pPr>
              <a:defRPr sz="1910"/>
            </a:lvl4pPr>
            <a:lvl5pPr>
              <a:defRPr sz="1910"/>
            </a:lvl5pPr>
            <a:lvl6pPr>
              <a:defRPr sz="1910"/>
            </a:lvl6pPr>
            <a:lvl7pPr>
              <a:defRPr sz="1910"/>
            </a:lvl7pPr>
            <a:lvl8pPr>
              <a:defRPr sz="1910"/>
            </a:lvl8pPr>
            <a:lvl9pPr>
              <a:defRPr sz="1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86987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437" y="1627864"/>
            <a:ext cx="5712379" cy="678414"/>
          </a:xfrm>
        </p:spPr>
        <p:txBody>
          <a:bodyPr anchor="b"/>
          <a:lstStyle>
            <a:lvl1pPr marL="0" indent="0">
              <a:buNone/>
              <a:defRPr sz="2544" b="1"/>
            </a:lvl1pPr>
            <a:lvl2pPr marL="484840" indent="0">
              <a:buNone/>
              <a:defRPr sz="2121" b="1"/>
            </a:lvl2pPr>
            <a:lvl3pPr marL="969680" indent="0">
              <a:buNone/>
              <a:defRPr sz="1910" b="1"/>
            </a:lvl3pPr>
            <a:lvl4pPr marL="1454520" indent="0">
              <a:buNone/>
              <a:defRPr sz="1698" b="1"/>
            </a:lvl4pPr>
            <a:lvl5pPr marL="1939359" indent="0">
              <a:buNone/>
              <a:defRPr sz="1698" b="1"/>
            </a:lvl5pPr>
            <a:lvl6pPr marL="2424196" indent="0">
              <a:buNone/>
              <a:defRPr sz="1698" b="1"/>
            </a:lvl6pPr>
            <a:lvl7pPr marL="2909038" indent="0">
              <a:buNone/>
              <a:defRPr sz="1698" b="1"/>
            </a:lvl7pPr>
            <a:lvl8pPr marL="3393876" indent="0">
              <a:buNone/>
              <a:defRPr sz="1698" b="1"/>
            </a:lvl8pPr>
            <a:lvl9pPr marL="3878715" indent="0">
              <a:buNone/>
              <a:defRPr sz="1698" b="1"/>
            </a:lvl9pPr>
          </a:lstStyle>
          <a:p>
            <a:pPr lvl="0"/>
            <a:r>
              <a:rPr lang="en-US"/>
              <a:t>Click to edit Master text styles</a:t>
            </a:r>
          </a:p>
        </p:txBody>
      </p:sp>
      <p:sp>
        <p:nvSpPr>
          <p:cNvPr id="4" name="Content Placeholder 3"/>
          <p:cNvSpPr>
            <a:spLocks noGrp="1"/>
          </p:cNvSpPr>
          <p:nvPr>
            <p:ph sz="half" idx="2"/>
          </p:nvPr>
        </p:nvSpPr>
        <p:spPr>
          <a:xfrm>
            <a:off x="646437" y="2306275"/>
            <a:ext cx="5712379" cy="4190012"/>
          </a:xfrm>
        </p:spPr>
        <p:txBody>
          <a:bodyPr/>
          <a:lstStyle>
            <a:lvl1pPr>
              <a:defRPr sz="2544"/>
            </a:lvl1pPr>
            <a:lvl2pPr>
              <a:defRPr sz="2121"/>
            </a:lvl2pPr>
            <a:lvl3pPr>
              <a:defRPr sz="1910"/>
            </a:lvl3pPr>
            <a:lvl4pPr>
              <a:defRPr sz="1698"/>
            </a:lvl4pPr>
            <a:lvl5pPr>
              <a:defRPr sz="1698"/>
            </a:lvl5pPr>
            <a:lvl6pPr>
              <a:defRPr sz="1698"/>
            </a:lvl6pPr>
            <a:lvl7pPr>
              <a:defRPr sz="1698"/>
            </a:lvl7pPr>
            <a:lvl8pPr>
              <a:defRPr sz="1698"/>
            </a:lvl8pPr>
            <a:lvl9pPr>
              <a:defRPr sz="1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7558" y="1627864"/>
            <a:ext cx="5714620" cy="678414"/>
          </a:xfrm>
        </p:spPr>
        <p:txBody>
          <a:bodyPr anchor="b"/>
          <a:lstStyle>
            <a:lvl1pPr marL="0" indent="0">
              <a:buNone/>
              <a:defRPr sz="2544" b="1"/>
            </a:lvl1pPr>
            <a:lvl2pPr marL="484840" indent="0">
              <a:buNone/>
              <a:defRPr sz="2121" b="1"/>
            </a:lvl2pPr>
            <a:lvl3pPr marL="969680" indent="0">
              <a:buNone/>
              <a:defRPr sz="1910" b="1"/>
            </a:lvl3pPr>
            <a:lvl4pPr marL="1454520" indent="0">
              <a:buNone/>
              <a:defRPr sz="1698" b="1"/>
            </a:lvl4pPr>
            <a:lvl5pPr marL="1939359" indent="0">
              <a:buNone/>
              <a:defRPr sz="1698" b="1"/>
            </a:lvl5pPr>
            <a:lvl6pPr marL="2424196" indent="0">
              <a:buNone/>
              <a:defRPr sz="1698" b="1"/>
            </a:lvl6pPr>
            <a:lvl7pPr marL="2909038" indent="0">
              <a:buNone/>
              <a:defRPr sz="1698" b="1"/>
            </a:lvl7pPr>
            <a:lvl8pPr marL="3393876" indent="0">
              <a:buNone/>
              <a:defRPr sz="1698" b="1"/>
            </a:lvl8pPr>
            <a:lvl9pPr marL="3878715" indent="0">
              <a:buNone/>
              <a:defRPr sz="1698" b="1"/>
            </a:lvl9pPr>
          </a:lstStyle>
          <a:p>
            <a:pPr lvl="0"/>
            <a:r>
              <a:rPr lang="en-US"/>
              <a:t>Click to edit Master text styles</a:t>
            </a:r>
          </a:p>
        </p:txBody>
      </p:sp>
      <p:sp>
        <p:nvSpPr>
          <p:cNvPr id="6" name="Content Placeholder 5"/>
          <p:cNvSpPr>
            <a:spLocks noGrp="1"/>
          </p:cNvSpPr>
          <p:nvPr>
            <p:ph sz="quarter" idx="4"/>
          </p:nvPr>
        </p:nvSpPr>
        <p:spPr>
          <a:xfrm>
            <a:off x="6567558" y="2306275"/>
            <a:ext cx="5714620" cy="4190012"/>
          </a:xfrm>
        </p:spPr>
        <p:txBody>
          <a:bodyPr/>
          <a:lstStyle>
            <a:lvl1pPr>
              <a:defRPr sz="2544"/>
            </a:lvl1pPr>
            <a:lvl2pPr>
              <a:defRPr sz="2121"/>
            </a:lvl2pPr>
            <a:lvl3pPr>
              <a:defRPr sz="1910"/>
            </a:lvl3pPr>
            <a:lvl4pPr>
              <a:defRPr sz="1698"/>
            </a:lvl4pPr>
            <a:lvl5pPr>
              <a:defRPr sz="1698"/>
            </a:lvl5pPr>
            <a:lvl6pPr>
              <a:defRPr sz="1698"/>
            </a:lvl6pPr>
            <a:lvl7pPr>
              <a:defRPr sz="1698"/>
            </a:lvl7pPr>
            <a:lvl8pPr>
              <a:defRPr sz="1698"/>
            </a:lvl8pPr>
            <a:lvl9pPr>
              <a:defRPr sz="1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7761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6434" y="181809"/>
            <a:ext cx="11635740" cy="840022"/>
          </a:xfrm>
        </p:spPr>
        <p:txBody>
          <a:bodyPr>
            <a:normAutofit/>
          </a:bodyPr>
          <a:lstStyle>
            <a:lvl1pPr algn="l">
              <a:defRPr sz="4242"/>
            </a:lvl1pPr>
          </a:lstStyle>
          <a:p>
            <a:r>
              <a:rPr lang="en-US"/>
              <a:t>Click to edit Master title style</a:t>
            </a:r>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183300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63402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447" y="289552"/>
            <a:ext cx="4253420" cy="1232257"/>
          </a:xfrm>
        </p:spPr>
        <p:txBody>
          <a:bodyPr anchor="b"/>
          <a:lstStyle>
            <a:lvl1pPr algn="l">
              <a:defRPr sz="2121" b="1"/>
            </a:lvl1pPr>
          </a:lstStyle>
          <a:p>
            <a:r>
              <a:rPr lang="en-US"/>
              <a:t>Click to edit Master title style</a:t>
            </a:r>
          </a:p>
        </p:txBody>
      </p:sp>
      <p:sp>
        <p:nvSpPr>
          <p:cNvPr id="3" name="Content Placeholder 2"/>
          <p:cNvSpPr>
            <a:spLocks noGrp="1"/>
          </p:cNvSpPr>
          <p:nvPr>
            <p:ph idx="1"/>
          </p:nvPr>
        </p:nvSpPr>
        <p:spPr>
          <a:xfrm>
            <a:off x="5054731" y="289561"/>
            <a:ext cx="7227447" cy="6206739"/>
          </a:xfrm>
        </p:spPr>
        <p:txBody>
          <a:bodyPr/>
          <a:lstStyle>
            <a:lvl1pPr>
              <a:defRPr sz="3394"/>
            </a:lvl1pPr>
            <a:lvl2pPr>
              <a:defRPr sz="2971"/>
            </a:lvl2pPr>
            <a:lvl3pPr>
              <a:defRPr sz="2544"/>
            </a:lvl3pPr>
            <a:lvl4pPr>
              <a:defRPr sz="2121"/>
            </a:lvl4pPr>
            <a:lvl5pPr>
              <a:defRPr sz="2121"/>
            </a:lvl5pPr>
            <a:lvl6pPr>
              <a:defRPr sz="2121"/>
            </a:lvl6pPr>
            <a:lvl7pPr>
              <a:defRPr sz="2121"/>
            </a:lvl7pPr>
            <a:lvl8pPr>
              <a:defRPr sz="2121"/>
            </a:lvl8pPr>
            <a:lvl9pPr>
              <a:defRPr sz="21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6447" y="1521811"/>
            <a:ext cx="4253420" cy="4974482"/>
          </a:xfrm>
        </p:spPr>
        <p:txBody>
          <a:bodyPr/>
          <a:lstStyle>
            <a:lvl1pPr marL="0" indent="0">
              <a:buNone/>
              <a:defRPr sz="1485"/>
            </a:lvl1pPr>
            <a:lvl2pPr marL="484840" indent="0">
              <a:buNone/>
              <a:defRPr sz="1272"/>
            </a:lvl2pPr>
            <a:lvl3pPr marL="969680" indent="0">
              <a:buNone/>
              <a:defRPr sz="1060"/>
            </a:lvl3pPr>
            <a:lvl4pPr marL="1454520" indent="0">
              <a:buNone/>
              <a:defRPr sz="954"/>
            </a:lvl4pPr>
            <a:lvl5pPr marL="1939359" indent="0">
              <a:buNone/>
              <a:defRPr sz="954"/>
            </a:lvl5pPr>
            <a:lvl6pPr marL="2424196" indent="0">
              <a:buNone/>
              <a:defRPr sz="954"/>
            </a:lvl6pPr>
            <a:lvl7pPr marL="2909038" indent="0">
              <a:buNone/>
              <a:defRPr sz="954"/>
            </a:lvl7pPr>
            <a:lvl8pPr marL="3393876" indent="0">
              <a:buNone/>
              <a:defRPr sz="954"/>
            </a:lvl8pPr>
            <a:lvl9pPr marL="3878715" indent="0">
              <a:buNone/>
              <a:defRPr sz="954"/>
            </a:lvl9pPr>
          </a:lstStyle>
          <a:p>
            <a:pPr lvl="0"/>
            <a:r>
              <a:rPr lang="en-US"/>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8293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950064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34096" y="5090646"/>
            <a:ext cx="7757160" cy="600980"/>
          </a:xfrm>
        </p:spPr>
        <p:txBody>
          <a:bodyPr anchor="b"/>
          <a:lstStyle>
            <a:lvl1pPr algn="l">
              <a:defRPr sz="2121" b="1"/>
            </a:lvl1pPr>
          </a:lstStyle>
          <a:p>
            <a:r>
              <a:rPr lang="en-US"/>
              <a:t>Click to edit Master title style</a:t>
            </a:r>
          </a:p>
        </p:txBody>
      </p:sp>
      <p:sp>
        <p:nvSpPr>
          <p:cNvPr id="3" name="Picture Placeholder 2"/>
          <p:cNvSpPr>
            <a:spLocks noGrp="1"/>
          </p:cNvSpPr>
          <p:nvPr>
            <p:ph type="pic" idx="1"/>
          </p:nvPr>
        </p:nvSpPr>
        <p:spPr>
          <a:xfrm>
            <a:off x="2534096" y="649802"/>
            <a:ext cx="7757160" cy="4363403"/>
          </a:xfrm>
        </p:spPr>
        <p:txBody>
          <a:bodyPr/>
          <a:lstStyle>
            <a:lvl1pPr marL="0" indent="0">
              <a:buNone/>
              <a:defRPr sz="3394"/>
            </a:lvl1pPr>
            <a:lvl2pPr marL="484840" indent="0">
              <a:buNone/>
              <a:defRPr sz="2971"/>
            </a:lvl2pPr>
            <a:lvl3pPr marL="969680" indent="0">
              <a:buNone/>
              <a:defRPr sz="2544"/>
            </a:lvl3pPr>
            <a:lvl4pPr marL="1454520" indent="0">
              <a:buNone/>
              <a:defRPr sz="2121"/>
            </a:lvl4pPr>
            <a:lvl5pPr marL="1939359" indent="0">
              <a:buNone/>
              <a:defRPr sz="2121"/>
            </a:lvl5pPr>
            <a:lvl6pPr marL="2424196" indent="0">
              <a:buNone/>
              <a:defRPr sz="2121"/>
            </a:lvl6pPr>
            <a:lvl7pPr marL="2909038" indent="0">
              <a:buNone/>
              <a:defRPr sz="2121"/>
            </a:lvl7pPr>
            <a:lvl8pPr marL="3393876" indent="0">
              <a:buNone/>
              <a:defRPr sz="2121"/>
            </a:lvl8pPr>
            <a:lvl9pPr marL="3878715" indent="0">
              <a:buNone/>
              <a:defRPr sz="2121"/>
            </a:lvl9pPr>
          </a:lstStyle>
          <a:p>
            <a:endParaRPr lang="en-US"/>
          </a:p>
        </p:txBody>
      </p:sp>
      <p:sp>
        <p:nvSpPr>
          <p:cNvPr id="4" name="Text Placeholder 3"/>
          <p:cNvSpPr>
            <a:spLocks noGrp="1"/>
          </p:cNvSpPr>
          <p:nvPr>
            <p:ph type="body" sz="half" idx="2"/>
          </p:nvPr>
        </p:nvSpPr>
        <p:spPr>
          <a:xfrm>
            <a:off x="2534096" y="5691628"/>
            <a:ext cx="7757160" cy="853487"/>
          </a:xfrm>
        </p:spPr>
        <p:txBody>
          <a:bodyPr/>
          <a:lstStyle>
            <a:lvl1pPr marL="0" indent="0">
              <a:buNone/>
              <a:defRPr sz="1485"/>
            </a:lvl1pPr>
            <a:lvl2pPr marL="484840" indent="0">
              <a:buNone/>
              <a:defRPr sz="1272"/>
            </a:lvl2pPr>
            <a:lvl3pPr marL="969680" indent="0">
              <a:buNone/>
              <a:defRPr sz="1060"/>
            </a:lvl3pPr>
            <a:lvl4pPr marL="1454520" indent="0">
              <a:buNone/>
              <a:defRPr sz="954"/>
            </a:lvl4pPr>
            <a:lvl5pPr marL="1939359" indent="0">
              <a:buNone/>
              <a:defRPr sz="954"/>
            </a:lvl5pPr>
            <a:lvl6pPr marL="2424196" indent="0">
              <a:buNone/>
              <a:defRPr sz="954"/>
            </a:lvl6pPr>
            <a:lvl7pPr marL="2909038" indent="0">
              <a:buNone/>
              <a:defRPr sz="954"/>
            </a:lvl7pPr>
            <a:lvl8pPr marL="3393876" indent="0">
              <a:buNone/>
              <a:defRPr sz="954"/>
            </a:lvl8pPr>
            <a:lvl9pPr marL="3878715" indent="0">
              <a:buNone/>
              <a:defRPr sz="954"/>
            </a:lvl9pPr>
          </a:lstStyle>
          <a:p>
            <a:pPr lvl="0"/>
            <a:r>
              <a:rPr lang="en-US"/>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835757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21521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3238" y="291247"/>
            <a:ext cx="2908935" cy="62050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6440" y="291247"/>
            <a:ext cx="8511328" cy="62050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233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1274" y="4673166"/>
            <a:ext cx="10989311" cy="1444366"/>
          </a:xfrm>
        </p:spPr>
        <p:txBody>
          <a:bodyPr anchor="t"/>
          <a:lstStyle>
            <a:lvl1pPr algn="l">
              <a:defRPr sz="4242" b="1" cap="all"/>
            </a:lvl1pPr>
          </a:lstStyle>
          <a:p>
            <a:r>
              <a:rPr lang="en-US"/>
              <a:t>Click to edit Master title style</a:t>
            </a:r>
          </a:p>
        </p:txBody>
      </p:sp>
      <p:sp>
        <p:nvSpPr>
          <p:cNvPr id="3" name="Text Placeholder 2"/>
          <p:cNvSpPr>
            <a:spLocks noGrp="1"/>
          </p:cNvSpPr>
          <p:nvPr>
            <p:ph type="body" idx="1"/>
          </p:nvPr>
        </p:nvSpPr>
        <p:spPr>
          <a:xfrm>
            <a:off x="1021274" y="3082334"/>
            <a:ext cx="10989311" cy="1590824"/>
          </a:xfrm>
        </p:spPr>
        <p:txBody>
          <a:bodyPr anchor="b"/>
          <a:lstStyle>
            <a:lvl1pPr marL="0" indent="0">
              <a:buNone/>
              <a:defRPr sz="2121">
                <a:solidFill>
                  <a:schemeClr val="tx1">
                    <a:tint val="75000"/>
                  </a:schemeClr>
                </a:solidFill>
              </a:defRPr>
            </a:lvl1pPr>
            <a:lvl2pPr marL="484840" indent="0">
              <a:buNone/>
              <a:defRPr sz="1910">
                <a:solidFill>
                  <a:schemeClr val="tx1">
                    <a:tint val="75000"/>
                  </a:schemeClr>
                </a:solidFill>
              </a:defRPr>
            </a:lvl2pPr>
            <a:lvl3pPr marL="969680" indent="0">
              <a:buNone/>
              <a:defRPr sz="1698">
                <a:solidFill>
                  <a:schemeClr val="tx1">
                    <a:tint val="75000"/>
                  </a:schemeClr>
                </a:solidFill>
              </a:defRPr>
            </a:lvl3pPr>
            <a:lvl4pPr marL="1454520" indent="0">
              <a:buNone/>
              <a:defRPr sz="1485">
                <a:solidFill>
                  <a:schemeClr val="tx1">
                    <a:tint val="75000"/>
                  </a:schemeClr>
                </a:solidFill>
              </a:defRPr>
            </a:lvl4pPr>
            <a:lvl5pPr marL="1939359" indent="0">
              <a:buNone/>
              <a:defRPr sz="1485">
                <a:solidFill>
                  <a:schemeClr val="tx1">
                    <a:tint val="75000"/>
                  </a:schemeClr>
                </a:solidFill>
              </a:defRPr>
            </a:lvl5pPr>
            <a:lvl6pPr marL="2424196" indent="0">
              <a:buNone/>
              <a:defRPr sz="1485">
                <a:solidFill>
                  <a:schemeClr val="tx1">
                    <a:tint val="75000"/>
                  </a:schemeClr>
                </a:solidFill>
              </a:defRPr>
            </a:lvl6pPr>
            <a:lvl7pPr marL="2909038" indent="0">
              <a:buNone/>
              <a:defRPr sz="1485">
                <a:solidFill>
                  <a:schemeClr val="tx1">
                    <a:tint val="75000"/>
                  </a:schemeClr>
                </a:solidFill>
              </a:defRPr>
            </a:lvl7pPr>
            <a:lvl8pPr marL="3393876" indent="0">
              <a:buNone/>
              <a:defRPr sz="1485">
                <a:solidFill>
                  <a:schemeClr val="tx1">
                    <a:tint val="75000"/>
                  </a:schemeClr>
                </a:solidFill>
              </a:defRPr>
            </a:lvl8pPr>
            <a:lvl9pPr marL="3878715" indent="0">
              <a:buNone/>
              <a:defRPr sz="148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9501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6439" y="1696895"/>
            <a:ext cx="5710132" cy="4799407"/>
          </a:xfrm>
        </p:spPr>
        <p:txBody>
          <a:bodyPr/>
          <a:lstStyle>
            <a:lvl1pPr>
              <a:defRPr sz="2971"/>
            </a:lvl1pPr>
            <a:lvl2pPr>
              <a:defRPr sz="2544"/>
            </a:lvl2pPr>
            <a:lvl3pPr>
              <a:defRPr sz="2121"/>
            </a:lvl3pPr>
            <a:lvl4pPr>
              <a:defRPr sz="1910"/>
            </a:lvl4pPr>
            <a:lvl5pPr>
              <a:defRPr sz="1910"/>
            </a:lvl5pPr>
            <a:lvl6pPr>
              <a:defRPr sz="1910"/>
            </a:lvl6pPr>
            <a:lvl7pPr>
              <a:defRPr sz="1910"/>
            </a:lvl7pPr>
            <a:lvl8pPr>
              <a:defRPr sz="1910"/>
            </a:lvl8pPr>
            <a:lvl9pPr>
              <a:defRPr sz="1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2049" y="1696895"/>
            <a:ext cx="5710132" cy="4799407"/>
          </a:xfrm>
        </p:spPr>
        <p:txBody>
          <a:bodyPr/>
          <a:lstStyle>
            <a:lvl1pPr>
              <a:defRPr sz="2971"/>
            </a:lvl1pPr>
            <a:lvl2pPr>
              <a:defRPr sz="2544"/>
            </a:lvl2pPr>
            <a:lvl3pPr>
              <a:defRPr sz="2121"/>
            </a:lvl3pPr>
            <a:lvl4pPr>
              <a:defRPr sz="1910"/>
            </a:lvl4pPr>
            <a:lvl5pPr>
              <a:defRPr sz="1910"/>
            </a:lvl5pPr>
            <a:lvl6pPr>
              <a:defRPr sz="1910"/>
            </a:lvl6pPr>
            <a:lvl7pPr>
              <a:defRPr sz="1910"/>
            </a:lvl7pPr>
            <a:lvl8pPr>
              <a:defRPr sz="1910"/>
            </a:lvl8pPr>
            <a:lvl9pPr>
              <a:defRPr sz="1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2295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437" y="1627864"/>
            <a:ext cx="5712379" cy="678414"/>
          </a:xfrm>
        </p:spPr>
        <p:txBody>
          <a:bodyPr anchor="b"/>
          <a:lstStyle>
            <a:lvl1pPr marL="0" indent="0">
              <a:buNone/>
              <a:defRPr sz="2544" b="1"/>
            </a:lvl1pPr>
            <a:lvl2pPr marL="484840" indent="0">
              <a:buNone/>
              <a:defRPr sz="2121" b="1"/>
            </a:lvl2pPr>
            <a:lvl3pPr marL="969680" indent="0">
              <a:buNone/>
              <a:defRPr sz="1910" b="1"/>
            </a:lvl3pPr>
            <a:lvl4pPr marL="1454520" indent="0">
              <a:buNone/>
              <a:defRPr sz="1698" b="1"/>
            </a:lvl4pPr>
            <a:lvl5pPr marL="1939359" indent="0">
              <a:buNone/>
              <a:defRPr sz="1698" b="1"/>
            </a:lvl5pPr>
            <a:lvl6pPr marL="2424196" indent="0">
              <a:buNone/>
              <a:defRPr sz="1698" b="1"/>
            </a:lvl6pPr>
            <a:lvl7pPr marL="2909038" indent="0">
              <a:buNone/>
              <a:defRPr sz="1698" b="1"/>
            </a:lvl7pPr>
            <a:lvl8pPr marL="3393876" indent="0">
              <a:buNone/>
              <a:defRPr sz="1698" b="1"/>
            </a:lvl8pPr>
            <a:lvl9pPr marL="3878715" indent="0">
              <a:buNone/>
              <a:defRPr sz="1698" b="1"/>
            </a:lvl9pPr>
          </a:lstStyle>
          <a:p>
            <a:pPr lvl="0"/>
            <a:r>
              <a:rPr lang="en-US"/>
              <a:t>Click to edit Master text styles</a:t>
            </a:r>
          </a:p>
        </p:txBody>
      </p:sp>
      <p:sp>
        <p:nvSpPr>
          <p:cNvPr id="4" name="Content Placeholder 3"/>
          <p:cNvSpPr>
            <a:spLocks noGrp="1"/>
          </p:cNvSpPr>
          <p:nvPr>
            <p:ph sz="half" idx="2"/>
          </p:nvPr>
        </p:nvSpPr>
        <p:spPr>
          <a:xfrm>
            <a:off x="646437" y="2306275"/>
            <a:ext cx="5712379" cy="4190012"/>
          </a:xfrm>
        </p:spPr>
        <p:txBody>
          <a:bodyPr/>
          <a:lstStyle>
            <a:lvl1pPr>
              <a:defRPr sz="2544"/>
            </a:lvl1pPr>
            <a:lvl2pPr>
              <a:defRPr sz="2121"/>
            </a:lvl2pPr>
            <a:lvl3pPr>
              <a:defRPr sz="1910"/>
            </a:lvl3pPr>
            <a:lvl4pPr>
              <a:defRPr sz="1698"/>
            </a:lvl4pPr>
            <a:lvl5pPr>
              <a:defRPr sz="1698"/>
            </a:lvl5pPr>
            <a:lvl6pPr>
              <a:defRPr sz="1698"/>
            </a:lvl6pPr>
            <a:lvl7pPr>
              <a:defRPr sz="1698"/>
            </a:lvl7pPr>
            <a:lvl8pPr>
              <a:defRPr sz="1698"/>
            </a:lvl8pPr>
            <a:lvl9pPr>
              <a:defRPr sz="1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7558" y="1627864"/>
            <a:ext cx="5714620" cy="678414"/>
          </a:xfrm>
        </p:spPr>
        <p:txBody>
          <a:bodyPr anchor="b"/>
          <a:lstStyle>
            <a:lvl1pPr marL="0" indent="0">
              <a:buNone/>
              <a:defRPr sz="2544" b="1"/>
            </a:lvl1pPr>
            <a:lvl2pPr marL="484840" indent="0">
              <a:buNone/>
              <a:defRPr sz="2121" b="1"/>
            </a:lvl2pPr>
            <a:lvl3pPr marL="969680" indent="0">
              <a:buNone/>
              <a:defRPr sz="1910" b="1"/>
            </a:lvl3pPr>
            <a:lvl4pPr marL="1454520" indent="0">
              <a:buNone/>
              <a:defRPr sz="1698" b="1"/>
            </a:lvl4pPr>
            <a:lvl5pPr marL="1939359" indent="0">
              <a:buNone/>
              <a:defRPr sz="1698" b="1"/>
            </a:lvl5pPr>
            <a:lvl6pPr marL="2424196" indent="0">
              <a:buNone/>
              <a:defRPr sz="1698" b="1"/>
            </a:lvl6pPr>
            <a:lvl7pPr marL="2909038" indent="0">
              <a:buNone/>
              <a:defRPr sz="1698" b="1"/>
            </a:lvl7pPr>
            <a:lvl8pPr marL="3393876" indent="0">
              <a:buNone/>
              <a:defRPr sz="1698" b="1"/>
            </a:lvl8pPr>
            <a:lvl9pPr marL="3878715" indent="0">
              <a:buNone/>
              <a:defRPr sz="1698" b="1"/>
            </a:lvl9pPr>
          </a:lstStyle>
          <a:p>
            <a:pPr lvl="0"/>
            <a:r>
              <a:rPr lang="en-US"/>
              <a:t>Click to edit Master text styles</a:t>
            </a:r>
          </a:p>
        </p:txBody>
      </p:sp>
      <p:sp>
        <p:nvSpPr>
          <p:cNvPr id="6" name="Content Placeholder 5"/>
          <p:cNvSpPr>
            <a:spLocks noGrp="1"/>
          </p:cNvSpPr>
          <p:nvPr>
            <p:ph sz="quarter" idx="4"/>
          </p:nvPr>
        </p:nvSpPr>
        <p:spPr>
          <a:xfrm>
            <a:off x="6567558" y="2306275"/>
            <a:ext cx="5714620" cy="4190012"/>
          </a:xfrm>
        </p:spPr>
        <p:txBody>
          <a:bodyPr/>
          <a:lstStyle>
            <a:lvl1pPr>
              <a:defRPr sz="2544"/>
            </a:lvl1pPr>
            <a:lvl2pPr>
              <a:defRPr sz="2121"/>
            </a:lvl2pPr>
            <a:lvl3pPr>
              <a:defRPr sz="1910"/>
            </a:lvl3pPr>
            <a:lvl4pPr>
              <a:defRPr sz="1698"/>
            </a:lvl4pPr>
            <a:lvl5pPr>
              <a:defRPr sz="1698"/>
            </a:lvl5pPr>
            <a:lvl6pPr>
              <a:defRPr sz="1698"/>
            </a:lvl6pPr>
            <a:lvl7pPr>
              <a:defRPr sz="1698"/>
            </a:lvl7pPr>
            <a:lvl8pPr>
              <a:defRPr sz="1698"/>
            </a:lvl8pPr>
            <a:lvl9pPr>
              <a:defRPr sz="1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7268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08647" y="8"/>
            <a:ext cx="8511328" cy="484823"/>
          </a:xfrm>
        </p:spPr>
        <p:txBody>
          <a:bodyPr>
            <a:normAutofit/>
          </a:bodyPr>
          <a:lstStyle>
            <a:lvl1pPr algn="ctr">
              <a:defRPr sz="2544" b="0"/>
            </a:lvl1pPr>
          </a:lstStyle>
          <a:p>
            <a:r>
              <a:rPr lang="en-US"/>
              <a:t>Click to edit Master title style</a:t>
            </a:r>
          </a:p>
        </p:txBody>
      </p:sp>
      <p:sp>
        <p:nvSpPr>
          <p:cNvPr id="3" name="Date Placeholder 2"/>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8375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4195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447" y="289552"/>
            <a:ext cx="4253420" cy="1232257"/>
          </a:xfrm>
        </p:spPr>
        <p:txBody>
          <a:bodyPr anchor="b"/>
          <a:lstStyle>
            <a:lvl1pPr algn="l">
              <a:defRPr sz="2121" b="1"/>
            </a:lvl1pPr>
          </a:lstStyle>
          <a:p>
            <a:r>
              <a:rPr lang="en-US"/>
              <a:t>Click to edit Master title style</a:t>
            </a:r>
          </a:p>
        </p:txBody>
      </p:sp>
      <p:sp>
        <p:nvSpPr>
          <p:cNvPr id="3" name="Content Placeholder 2"/>
          <p:cNvSpPr>
            <a:spLocks noGrp="1"/>
          </p:cNvSpPr>
          <p:nvPr>
            <p:ph idx="1"/>
          </p:nvPr>
        </p:nvSpPr>
        <p:spPr>
          <a:xfrm>
            <a:off x="5054731" y="289561"/>
            <a:ext cx="7227447" cy="6206739"/>
          </a:xfrm>
        </p:spPr>
        <p:txBody>
          <a:bodyPr/>
          <a:lstStyle>
            <a:lvl1pPr>
              <a:defRPr sz="3394"/>
            </a:lvl1pPr>
            <a:lvl2pPr>
              <a:defRPr sz="2971"/>
            </a:lvl2pPr>
            <a:lvl3pPr>
              <a:defRPr sz="2544"/>
            </a:lvl3pPr>
            <a:lvl4pPr>
              <a:defRPr sz="2121"/>
            </a:lvl4pPr>
            <a:lvl5pPr>
              <a:defRPr sz="2121"/>
            </a:lvl5pPr>
            <a:lvl6pPr>
              <a:defRPr sz="2121"/>
            </a:lvl6pPr>
            <a:lvl7pPr>
              <a:defRPr sz="2121"/>
            </a:lvl7pPr>
            <a:lvl8pPr>
              <a:defRPr sz="2121"/>
            </a:lvl8pPr>
            <a:lvl9pPr>
              <a:defRPr sz="21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6447" y="1521811"/>
            <a:ext cx="4253420" cy="4974482"/>
          </a:xfrm>
        </p:spPr>
        <p:txBody>
          <a:bodyPr/>
          <a:lstStyle>
            <a:lvl1pPr marL="0" indent="0">
              <a:buNone/>
              <a:defRPr sz="1485"/>
            </a:lvl1pPr>
            <a:lvl2pPr marL="484840" indent="0">
              <a:buNone/>
              <a:defRPr sz="1272"/>
            </a:lvl2pPr>
            <a:lvl3pPr marL="969680" indent="0">
              <a:buNone/>
              <a:defRPr sz="1060"/>
            </a:lvl3pPr>
            <a:lvl4pPr marL="1454520" indent="0">
              <a:buNone/>
              <a:defRPr sz="954"/>
            </a:lvl4pPr>
            <a:lvl5pPr marL="1939359" indent="0">
              <a:buNone/>
              <a:defRPr sz="954"/>
            </a:lvl5pPr>
            <a:lvl6pPr marL="2424196" indent="0">
              <a:buNone/>
              <a:defRPr sz="954"/>
            </a:lvl6pPr>
            <a:lvl7pPr marL="2909038" indent="0">
              <a:buNone/>
              <a:defRPr sz="954"/>
            </a:lvl7pPr>
            <a:lvl8pPr marL="3393876" indent="0">
              <a:buNone/>
              <a:defRPr sz="954"/>
            </a:lvl8pPr>
            <a:lvl9pPr marL="3878715" indent="0">
              <a:buNone/>
              <a:defRPr sz="954"/>
            </a:lvl9pPr>
          </a:lstStyle>
          <a:p>
            <a:pPr lvl="0"/>
            <a:r>
              <a:rPr lang="en-US"/>
              <a:t>Click to edit Master text styles</a:t>
            </a:r>
          </a:p>
        </p:txBody>
      </p:sp>
      <p:sp>
        <p:nvSpPr>
          <p:cNvPr id="5" name="Date Placeholder 4"/>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83166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34096" y="5090646"/>
            <a:ext cx="7757160" cy="600980"/>
          </a:xfrm>
        </p:spPr>
        <p:txBody>
          <a:bodyPr anchor="b"/>
          <a:lstStyle>
            <a:lvl1pPr algn="l">
              <a:defRPr sz="2121" b="1"/>
            </a:lvl1pPr>
          </a:lstStyle>
          <a:p>
            <a:r>
              <a:rPr lang="en-US"/>
              <a:t>Click to edit Master title style</a:t>
            </a:r>
          </a:p>
        </p:txBody>
      </p:sp>
      <p:sp>
        <p:nvSpPr>
          <p:cNvPr id="3" name="Picture Placeholder 2"/>
          <p:cNvSpPr>
            <a:spLocks noGrp="1"/>
          </p:cNvSpPr>
          <p:nvPr>
            <p:ph type="pic" idx="1"/>
          </p:nvPr>
        </p:nvSpPr>
        <p:spPr>
          <a:xfrm>
            <a:off x="2534096" y="649802"/>
            <a:ext cx="7757160" cy="4363403"/>
          </a:xfrm>
        </p:spPr>
        <p:txBody>
          <a:bodyPr/>
          <a:lstStyle>
            <a:lvl1pPr marL="0" indent="0">
              <a:buNone/>
              <a:defRPr sz="3394"/>
            </a:lvl1pPr>
            <a:lvl2pPr marL="484840" indent="0">
              <a:buNone/>
              <a:defRPr sz="2971"/>
            </a:lvl2pPr>
            <a:lvl3pPr marL="969680" indent="0">
              <a:buNone/>
              <a:defRPr sz="2544"/>
            </a:lvl3pPr>
            <a:lvl4pPr marL="1454520" indent="0">
              <a:buNone/>
              <a:defRPr sz="2121"/>
            </a:lvl4pPr>
            <a:lvl5pPr marL="1939359" indent="0">
              <a:buNone/>
              <a:defRPr sz="2121"/>
            </a:lvl5pPr>
            <a:lvl6pPr marL="2424196" indent="0">
              <a:buNone/>
              <a:defRPr sz="2121"/>
            </a:lvl6pPr>
            <a:lvl7pPr marL="2909038" indent="0">
              <a:buNone/>
              <a:defRPr sz="2121"/>
            </a:lvl7pPr>
            <a:lvl8pPr marL="3393876" indent="0">
              <a:buNone/>
              <a:defRPr sz="2121"/>
            </a:lvl8pPr>
            <a:lvl9pPr marL="3878715" indent="0">
              <a:buNone/>
              <a:defRPr sz="2121"/>
            </a:lvl9pPr>
          </a:lstStyle>
          <a:p>
            <a:endParaRPr lang="en-US"/>
          </a:p>
        </p:txBody>
      </p:sp>
      <p:sp>
        <p:nvSpPr>
          <p:cNvPr id="4" name="Text Placeholder 3"/>
          <p:cNvSpPr>
            <a:spLocks noGrp="1"/>
          </p:cNvSpPr>
          <p:nvPr>
            <p:ph type="body" sz="half" idx="2"/>
          </p:nvPr>
        </p:nvSpPr>
        <p:spPr>
          <a:xfrm>
            <a:off x="2534096" y="5691628"/>
            <a:ext cx="7757160" cy="853487"/>
          </a:xfrm>
        </p:spPr>
        <p:txBody>
          <a:bodyPr/>
          <a:lstStyle>
            <a:lvl1pPr marL="0" indent="0">
              <a:buNone/>
              <a:defRPr sz="1485"/>
            </a:lvl1pPr>
            <a:lvl2pPr marL="484840" indent="0">
              <a:buNone/>
              <a:defRPr sz="1272"/>
            </a:lvl2pPr>
            <a:lvl3pPr marL="969680" indent="0">
              <a:buNone/>
              <a:defRPr sz="1060"/>
            </a:lvl3pPr>
            <a:lvl4pPr marL="1454520" indent="0">
              <a:buNone/>
              <a:defRPr sz="954"/>
            </a:lvl4pPr>
            <a:lvl5pPr marL="1939359" indent="0">
              <a:buNone/>
              <a:defRPr sz="954"/>
            </a:lvl5pPr>
            <a:lvl6pPr marL="2424196" indent="0">
              <a:buNone/>
              <a:defRPr sz="954"/>
            </a:lvl6pPr>
            <a:lvl7pPr marL="2909038" indent="0">
              <a:buNone/>
              <a:defRPr sz="954"/>
            </a:lvl7pPr>
            <a:lvl8pPr marL="3393876" indent="0">
              <a:buNone/>
              <a:defRPr sz="954"/>
            </a:lvl8pPr>
            <a:lvl9pPr marL="3878715" indent="0">
              <a:buNone/>
              <a:defRPr sz="954"/>
            </a:lvl9pPr>
          </a:lstStyle>
          <a:p>
            <a:pPr lvl="0"/>
            <a:r>
              <a:rPr lang="en-US"/>
              <a:t>Click to edit Master text styles</a:t>
            </a:r>
          </a:p>
        </p:txBody>
      </p:sp>
      <p:sp>
        <p:nvSpPr>
          <p:cNvPr id="5" name="Date Placeholder 4"/>
          <p:cNvSpPr>
            <a:spLocks noGrp="1"/>
          </p:cNvSpPr>
          <p:nvPr>
            <p:ph type="dt" sz="half" idx="10"/>
          </p:nvPr>
        </p:nvSpPr>
        <p:spPr/>
        <p:txBody>
          <a:body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4776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6434" y="291235"/>
            <a:ext cx="11635740" cy="12120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6434" y="1696895"/>
            <a:ext cx="11635740" cy="47994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6441" y="6740396"/>
            <a:ext cx="3016673" cy="387185"/>
          </a:xfrm>
          <a:prstGeom prst="rect">
            <a:avLst/>
          </a:prstGeom>
        </p:spPr>
        <p:txBody>
          <a:bodyPr vert="horz" lIns="91440" tIns="45720" rIns="91440" bIns="45720" rtlCol="0" anchor="ctr"/>
          <a:lstStyle>
            <a:lvl1pPr algn="l">
              <a:defRPr sz="1272">
                <a:solidFill>
                  <a:schemeClr val="tx1">
                    <a:tint val="75000"/>
                  </a:schemeClr>
                </a:solidFill>
              </a:defRPr>
            </a:lvl1pPr>
          </a:lstStyle>
          <a:p>
            <a:fld id="{94E31457-953C-4FD7-984D-08349817787A}"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3"/>
          </p:nvPr>
        </p:nvSpPr>
        <p:spPr>
          <a:xfrm>
            <a:off x="4417280" y="6740396"/>
            <a:ext cx="4094057" cy="387185"/>
          </a:xfrm>
          <a:prstGeom prst="rect">
            <a:avLst/>
          </a:prstGeom>
        </p:spPr>
        <p:txBody>
          <a:bodyPr vert="horz" lIns="91440" tIns="45720" rIns="91440" bIns="45720" rtlCol="0" anchor="ctr"/>
          <a:lstStyle>
            <a:lvl1pPr algn="ctr">
              <a:defRPr sz="1272">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9265504" y="6740396"/>
            <a:ext cx="3016673" cy="387185"/>
          </a:xfrm>
          <a:prstGeom prst="rect">
            <a:avLst/>
          </a:prstGeom>
        </p:spPr>
        <p:txBody>
          <a:bodyPr vert="horz" lIns="91440" tIns="45720" rIns="91440" bIns="45720" rtlCol="0" anchor="ctr"/>
          <a:lstStyle>
            <a:lvl1pPr algn="r">
              <a:defRPr sz="1272">
                <a:solidFill>
                  <a:schemeClr val="tx1">
                    <a:tint val="75000"/>
                  </a:schemeClr>
                </a:solidFill>
              </a:defRPr>
            </a:lvl1pPr>
          </a:lstStyle>
          <a:p>
            <a:fld id="{E88E1D7D-E0D8-4AC0-B833-940DCFA755CE}"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78360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69680" rtl="0" eaLnBrk="1" latinLnBrk="0" hangingPunct="1">
        <a:spcBef>
          <a:spcPct val="0"/>
        </a:spcBef>
        <a:buNone/>
        <a:defRPr sz="4666" kern="1200">
          <a:solidFill>
            <a:schemeClr val="tx1"/>
          </a:solidFill>
          <a:latin typeface="+mj-lt"/>
          <a:ea typeface="+mj-ea"/>
          <a:cs typeface="+mj-cs"/>
        </a:defRPr>
      </a:lvl1pPr>
    </p:titleStyle>
    <p:bodyStyle>
      <a:lvl1pPr marL="363629" indent="-363629" algn="l" defTabSz="969680" rtl="0" eaLnBrk="1" latinLnBrk="0" hangingPunct="1">
        <a:spcBef>
          <a:spcPct val="20000"/>
        </a:spcBef>
        <a:buFont typeface="Arial" pitchFamily="34" charset="0"/>
        <a:buChar char="•"/>
        <a:defRPr sz="3394" kern="1200">
          <a:solidFill>
            <a:schemeClr val="tx1"/>
          </a:solidFill>
          <a:latin typeface="+mn-lt"/>
          <a:ea typeface="+mn-ea"/>
          <a:cs typeface="+mn-cs"/>
        </a:defRPr>
      </a:lvl1pPr>
      <a:lvl2pPr marL="787866" indent="-303025" algn="l" defTabSz="969680" rtl="0" eaLnBrk="1" latinLnBrk="0" hangingPunct="1">
        <a:spcBef>
          <a:spcPct val="20000"/>
        </a:spcBef>
        <a:buFont typeface="Arial" pitchFamily="34" charset="0"/>
        <a:buChar char="–"/>
        <a:defRPr sz="2971" kern="1200">
          <a:solidFill>
            <a:schemeClr val="tx1"/>
          </a:solidFill>
          <a:latin typeface="+mn-lt"/>
          <a:ea typeface="+mn-ea"/>
          <a:cs typeface="+mn-cs"/>
        </a:defRPr>
      </a:lvl2pPr>
      <a:lvl3pPr marL="1212099" indent="-242420" algn="l" defTabSz="969680" rtl="0" eaLnBrk="1" latinLnBrk="0" hangingPunct="1">
        <a:spcBef>
          <a:spcPct val="20000"/>
        </a:spcBef>
        <a:buFont typeface="Arial" pitchFamily="34" charset="0"/>
        <a:buChar char="•"/>
        <a:defRPr sz="2544" kern="1200">
          <a:solidFill>
            <a:schemeClr val="tx1"/>
          </a:solidFill>
          <a:latin typeface="+mn-lt"/>
          <a:ea typeface="+mn-ea"/>
          <a:cs typeface="+mn-cs"/>
        </a:defRPr>
      </a:lvl3pPr>
      <a:lvl4pPr marL="1696938"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4pPr>
      <a:lvl5pPr marL="2181778"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5pPr>
      <a:lvl6pPr marL="2666618"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6pPr>
      <a:lvl7pPr marL="3151456"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7pPr>
      <a:lvl8pPr marL="3636297"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8pPr>
      <a:lvl9pPr marL="4121135"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9pPr>
    </p:bodyStyle>
    <p:otherStyle>
      <a:defPPr>
        <a:defRPr lang="en-US"/>
      </a:defPPr>
      <a:lvl1pPr marL="0" algn="l" defTabSz="969680" rtl="0" eaLnBrk="1" latinLnBrk="0" hangingPunct="1">
        <a:defRPr sz="1910" kern="1200">
          <a:solidFill>
            <a:schemeClr val="tx1"/>
          </a:solidFill>
          <a:latin typeface="+mn-lt"/>
          <a:ea typeface="+mn-ea"/>
          <a:cs typeface="+mn-cs"/>
        </a:defRPr>
      </a:lvl1pPr>
      <a:lvl2pPr marL="484840" algn="l" defTabSz="969680" rtl="0" eaLnBrk="1" latinLnBrk="0" hangingPunct="1">
        <a:defRPr sz="1910" kern="1200">
          <a:solidFill>
            <a:schemeClr val="tx1"/>
          </a:solidFill>
          <a:latin typeface="+mn-lt"/>
          <a:ea typeface="+mn-ea"/>
          <a:cs typeface="+mn-cs"/>
        </a:defRPr>
      </a:lvl2pPr>
      <a:lvl3pPr marL="969680" algn="l" defTabSz="969680" rtl="0" eaLnBrk="1" latinLnBrk="0" hangingPunct="1">
        <a:defRPr sz="1910" kern="1200">
          <a:solidFill>
            <a:schemeClr val="tx1"/>
          </a:solidFill>
          <a:latin typeface="+mn-lt"/>
          <a:ea typeface="+mn-ea"/>
          <a:cs typeface="+mn-cs"/>
        </a:defRPr>
      </a:lvl3pPr>
      <a:lvl4pPr marL="1454520" algn="l" defTabSz="969680" rtl="0" eaLnBrk="1" latinLnBrk="0" hangingPunct="1">
        <a:defRPr sz="1910" kern="1200">
          <a:solidFill>
            <a:schemeClr val="tx1"/>
          </a:solidFill>
          <a:latin typeface="+mn-lt"/>
          <a:ea typeface="+mn-ea"/>
          <a:cs typeface="+mn-cs"/>
        </a:defRPr>
      </a:lvl4pPr>
      <a:lvl5pPr marL="1939359" algn="l" defTabSz="969680" rtl="0" eaLnBrk="1" latinLnBrk="0" hangingPunct="1">
        <a:defRPr sz="1910" kern="1200">
          <a:solidFill>
            <a:schemeClr val="tx1"/>
          </a:solidFill>
          <a:latin typeface="+mn-lt"/>
          <a:ea typeface="+mn-ea"/>
          <a:cs typeface="+mn-cs"/>
        </a:defRPr>
      </a:lvl5pPr>
      <a:lvl6pPr marL="2424196" algn="l" defTabSz="969680" rtl="0" eaLnBrk="1" latinLnBrk="0" hangingPunct="1">
        <a:defRPr sz="1910" kern="1200">
          <a:solidFill>
            <a:schemeClr val="tx1"/>
          </a:solidFill>
          <a:latin typeface="+mn-lt"/>
          <a:ea typeface="+mn-ea"/>
          <a:cs typeface="+mn-cs"/>
        </a:defRPr>
      </a:lvl6pPr>
      <a:lvl7pPr marL="2909038" algn="l" defTabSz="969680" rtl="0" eaLnBrk="1" latinLnBrk="0" hangingPunct="1">
        <a:defRPr sz="1910" kern="1200">
          <a:solidFill>
            <a:schemeClr val="tx1"/>
          </a:solidFill>
          <a:latin typeface="+mn-lt"/>
          <a:ea typeface="+mn-ea"/>
          <a:cs typeface="+mn-cs"/>
        </a:defRPr>
      </a:lvl7pPr>
      <a:lvl8pPr marL="3393876" algn="l" defTabSz="969680" rtl="0" eaLnBrk="1" latinLnBrk="0" hangingPunct="1">
        <a:defRPr sz="1910" kern="1200">
          <a:solidFill>
            <a:schemeClr val="tx1"/>
          </a:solidFill>
          <a:latin typeface="+mn-lt"/>
          <a:ea typeface="+mn-ea"/>
          <a:cs typeface="+mn-cs"/>
        </a:defRPr>
      </a:lvl8pPr>
      <a:lvl9pPr marL="3878715" algn="l" defTabSz="969680" rtl="0" eaLnBrk="1" latinLnBrk="0" hangingPunct="1">
        <a:defRPr sz="191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6434" y="291235"/>
            <a:ext cx="11635740" cy="12120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6434" y="1696895"/>
            <a:ext cx="11635740" cy="47994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6441" y="6740396"/>
            <a:ext cx="3016673" cy="387185"/>
          </a:xfrm>
          <a:prstGeom prst="rect">
            <a:avLst/>
          </a:prstGeom>
        </p:spPr>
        <p:txBody>
          <a:bodyPr vert="horz" lIns="91440" tIns="45720" rIns="91440" bIns="45720" rtlCol="0" anchor="ctr"/>
          <a:lstStyle>
            <a:lvl1pPr algn="l">
              <a:defRPr sz="1272">
                <a:solidFill>
                  <a:schemeClr val="tx1">
                    <a:tint val="75000"/>
                  </a:schemeClr>
                </a:solidFill>
              </a:defRPr>
            </a:lvl1pPr>
          </a:lstStyle>
          <a:p>
            <a:fld id="{5D42BD59-33DC-4ED6-A055-CC017507EB7B}" type="datetimeFigureOut">
              <a:rPr lang="en-US" smtClean="0">
                <a:solidFill>
                  <a:prstClr val="black">
                    <a:tint val="75000"/>
                  </a:prstClr>
                </a:solidFill>
              </a:rPr>
              <a:pPr/>
              <a:t>6/3/2022</a:t>
            </a:fld>
            <a:endParaRPr lang="en-US">
              <a:solidFill>
                <a:prstClr val="black">
                  <a:tint val="75000"/>
                </a:prstClr>
              </a:solidFill>
            </a:endParaRPr>
          </a:p>
        </p:txBody>
      </p:sp>
      <p:sp>
        <p:nvSpPr>
          <p:cNvPr id="5" name="Footer Placeholder 4"/>
          <p:cNvSpPr>
            <a:spLocks noGrp="1"/>
          </p:cNvSpPr>
          <p:nvPr>
            <p:ph type="ftr" sz="quarter" idx="3"/>
          </p:nvPr>
        </p:nvSpPr>
        <p:spPr>
          <a:xfrm>
            <a:off x="4417280" y="6740396"/>
            <a:ext cx="4094057" cy="387185"/>
          </a:xfrm>
          <a:prstGeom prst="rect">
            <a:avLst/>
          </a:prstGeom>
        </p:spPr>
        <p:txBody>
          <a:bodyPr vert="horz" lIns="91440" tIns="45720" rIns="91440" bIns="45720" rtlCol="0" anchor="ctr"/>
          <a:lstStyle>
            <a:lvl1pPr algn="ctr">
              <a:defRPr sz="1272">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9265504" y="6740396"/>
            <a:ext cx="3016673" cy="387185"/>
          </a:xfrm>
          <a:prstGeom prst="rect">
            <a:avLst/>
          </a:prstGeom>
        </p:spPr>
        <p:txBody>
          <a:bodyPr vert="horz" lIns="91440" tIns="45720" rIns="91440" bIns="45720" rtlCol="0" anchor="ctr"/>
          <a:lstStyle>
            <a:lvl1pPr algn="r">
              <a:defRPr sz="1272">
                <a:solidFill>
                  <a:schemeClr val="tx1">
                    <a:tint val="75000"/>
                  </a:schemeClr>
                </a:solidFill>
              </a:defRPr>
            </a:lvl1pPr>
          </a:lstStyle>
          <a:p>
            <a:fld id="{13903887-50C4-4BF5-92E6-BC00216F1C9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329832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69680" rtl="0" eaLnBrk="1" latinLnBrk="0" hangingPunct="1">
        <a:spcBef>
          <a:spcPct val="0"/>
        </a:spcBef>
        <a:buNone/>
        <a:defRPr sz="4666" kern="1200">
          <a:solidFill>
            <a:schemeClr val="tx1"/>
          </a:solidFill>
          <a:latin typeface="+mj-lt"/>
          <a:ea typeface="+mj-ea"/>
          <a:cs typeface="+mj-cs"/>
        </a:defRPr>
      </a:lvl1pPr>
    </p:titleStyle>
    <p:bodyStyle>
      <a:lvl1pPr marL="363629" indent="-363629" algn="l" defTabSz="969680" rtl="0" eaLnBrk="1" latinLnBrk="0" hangingPunct="1">
        <a:spcBef>
          <a:spcPct val="20000"/>
        </a:spcBef>
        <a:buFont typeface="Arial" pitchFamily="34" charset="0"/>
        <a:buChar char="•"/>
        <a:defRPr sz="3394" kern="1200">
          <a:solidFill>
            <a:schemeClr val="tx1"/>
          </a:solidFill>
          <a:latin typeface="+mn-lt"/>
          <a:ea typeface="+mn-ea"/>
          <a:cs typeface="+mn-cs"/>
        </a:defRPr>
      </a:lvl1pPr>
      <a:lvl2pPr marL="787866" indent="-303025" algn="l" defTabSz="969680" rtl="0" eaLnBrk="1" latinLnBrk="0" hangingPunct="1">
        <a:spcBef>
          <a:spcPct val="20000"/>
        </a:spcBef>
        <a:buFont typeface="Arial" pitchFamily="34" charset="0"/>
        <a:buChar char="–"/>
        <a:defRPr sz="2971" kern="1200">
          <a:solidFill>
            <a:schemeClr val="tx1"/>
          </a:solidFill>
          <a:latin typeface="+mn-lt"/>
          <a:ea typeface="+mn-ea"/>
          <a:cs typeface="+mn-cs"/>
        </a:defRPr>
      </a:lvl2pPr>
      <a:lvl3pPr marL="1212099" indent="-242420" algn="l" defTabSz="969680" rtl="0" eaLnBrk="1" latinLnBrk="0" hangingPunct="1">
        <a:spcBef>
          <a:spcPct val="20000"/>
        </a:spcBef>
        <a:buFont typeface="Arial" pitchFamily="34" charset="0"/>
        <a:buChar char="•"/>
        <a:defRPr sz="2544" kern="1200">
          <a:solidFill>
            <a:schemeClr val="tx1"/>
          </a:solidFill>
          <a:latin typeface="+mn-lt"/>
          <a:ea typeface="+mn-ea"/>
          <a:cs typeface="+mn-cs"/>
        </a:defRPr>
      </a:lvl3pPr>
      <a:lvl4pPr marL="1696938"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4pPr>
      <a:lvl5pPr marL="2181778"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5pPr>
      <a:lvl6pPr marL="2666618"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6pPr>
      <a:lvl7pPr marL="3151456"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7pPr>
      <a:lvl8pPr marL="3636297"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8pPr>
      <a:lvl9pPr marL="4121135" indent="-242420" algn="l" defTabSz="969680" rtl="0" eaLnBrk="1" latinLnBrk="0" hangingPunct="1">
        <a:spcBef>
          <a:spcPct val="20000"/>
        </a:spcBef>
        <a:buFont typeface="Arial" pitchFamily="34" charset="0"/>
        <a:buChar char="•"/>
        <a:defRPr sz="2121" kern="1200">
          <a:solidFill>
            <a:schemeClr val="tx1"/>
          </a:solidFill>
          <a:latin typeface="+mn-lt"/>
          <a:ea typeface="+mn-ea"/>
          <a:cs typeface="+mn-cs"/>
        </a:defRPr>
      </a:lvl9pPr>
    </p:bodyStyle>
    <p:otherStyle>
      <a:defPPr>
        <a:defRPr lang="en-US"/>
      </a:defPPr>
      <a:lvl1pPr marL="0" algn="l" defTabSz="969680" rtl="0" eaLnBrk="1" latinLnBrk="0" hangingPunct="1">
        <a:defRPr sz="1910" kern="1200">
          <a:solidFill>
            <a:schemeClr val="tx1"/>
          </a:solidFill>
          <a:latin typeface="+mn-lt"/>
          <a:ea typeface="+mn-ea"/>
          <a:cs typeface="+mn-cs"/>
        </a:defRPr>
      </a:lvl1pPr>
      <a:lvl2pPr marL="484840" algn="l" defTabSz="969680" rtl="0" eaLnBrk="1" latinLnBrk="0" hangingPunct="1">
        <a:defRPr sz="1910" kern="1200">
          <a:solidFill>
            <a:schemeClr val="tx1"/>
          </a:solidFill>
          <a:latin typeface="+mn-lt"/>
          <a:ea typeface="+mn-ea"/>
          <a:cs typeface="+mn-cs"/>
        </a:defRPr>
      </a:lvl2pPr>
      <a:lvl3pPr marL="969680" algn="l" defTabSz="969680" rtl="0" eaLnBrk="1" latinLnBrk="0" hangingPunct="1">
        <a:defRPr sz="1910" kern="1200">
          <a:solidFill>
            <a:schemeClr val="tx1"/>
          </a:solidFill>
          <a:latin typeface="+mn-lt"/>
          <a:ea typeface="+mn-ea"/>
          <a:cs typeface="+mn-cs"/>
        </a:defRPr>
      </a:lvl3pPr>
      <a:lvl4pPr marL="1454520" algn="l" defTabSz="969680" rtl="0" eaLnBrk="1" latinLnBrk="0" hangingPunct="1">
        <a:defRPr sz="1910" kern="1200">
          <a:solidFill>
            <a:schemeClr val="tx1"/>
          </a:solidFill>
          <a:latin typeface="+mn-lt"/>
          <a:ea typeface="+mn-ea"/>
          <a:cs typeface="+mn-cs"/>
        </a:defRPr>
      </a:lvl4pPr>
      <a:lvl5pPr marL="1939359" algn="l" defTabSz="969680" rtl="0" eaLnBrk="1" latinLnBrk="0" hangingPunct="1">
        <a:defRPr sz="1910" kern="1200">
          <a:solidFill>
            <a:schemeClr val="tx1"/>
          </a:solidFill>
          <a:latin typeface="+mn-lt"/>
          <a:ea typeface="+mn-ea"/>
          <a:cs typeface="+mn-cs"/>
        </a:defRPr>
      </a:lvl5pPr>
      <a:lvl6pPr marL="2424196" algn="l" defTabSz="969680" rtl="0" eaLnBrk="1" latinLnBrk="0" hangingPunct="1">
        <a:defRPr sz="1910" kern="1200">
          <a:solidFill>
            <a:schemeClr val="tx1"/>
          </a:solidFill>
          <a:latin typeface="+mn-lt"/>
          <a:ea typeface="+mn-ea"/>
          <a:cs typeface="+mn-cs"/>
        </a:defRPr>
      </a:lvl6pPr>
      <a:lvl7pPr marL="2909038" algn="l" defTabSz="969680" rtl="0" eaLnBrk="1" latinLnBrk="0" hangingPunct="1">
        <a:defRPr sz="1910" kern="1200">
          <a:solidFill>
            <a:schemeClr val="tx1"/>
          </a:solidFill>
          <a:latin typeface="+mn-lt"/>
          <a:ea typeface="+mn-ea"/>
          <a:cs typeface="+mn-cs"/>
        </a:defRPr>
      </a:lvl7pPr>
      <a:lvl8pPr marL="3393876" algn="l" defTabSz="969680" rtl="0" eaLnBrk="1" latinLnBrk="0" hangingPunct="1">
        <a:defRPr sz="1910" kern="1200">
          <a:solidFill>
            <a:schemeClr val="tx1"/>
          </a:solidFill>
          <a:latin typeface="+mn-lt"/>
          <a:ea typeface="+mn-ea"/>
          <a:cs typeface="+mn-cs"/>
        </a:defRPr>
      </a:lvl8pPr>
      <a:lvl9pPr marL="3878715" algn="l" defTabSz="969680" rtl="0" eaLnBrk="1" latinLnBrk="0" hangingPunct="1">
        <a:defRPr sz="1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2.png"/><Relationship Id="rId4" Type="http://schemas.openxmlformats.org/officeDocument/2006/relationships/hyperlink" Target="http://www.slidehunter.com/"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272553" y="35355"/>
            <a:ext cx="6383496" cy="484823"/>
          </a:xfrm>
        </p:spPr>
        <p:txBody>
          <a:bodyPr>
            <a:noAutofit/>
          </a:bodyPr>
          <a:lstStyle/>
          <a:p>
            <a:r>
              <a:rPr lang="en-US" sz="2971" b="1">
                <a:solidFill>
                  <a:schemeClr val="tx1">
                    <a:lumMod val="75000"/>
                    <a:lumOff val="25000"/>
                  </a:schemeClr>
                </a:solidFill>
              </a:rPr>
              <a:t>Kanban Solution IPS</a:t>
            </a:r>
          </a:p>
        </p:txBody>
      </p:sp>
      <p:sp>
        <p:nvSpPr>
          <p:cNvPr id="12" name="TextBox 11"/>
          <p:cNvSpPr txBox="1"/>
          <p:nvPr/>
        </p:nvSpPr>
        <p:spPr>
          <a:xfrm>
            <a:off x="5772447" y="449034"/>
            <a:ext cx="1383712" cy="353623"/>
          </a:xfrm>
          <a:prstGeom prst="rect">
            <a:avLst/>
          </a:prstGeom>
          <a:noFill/>
        </p:spPr>
        <p:txBody>
          <a:bodyPr wrap="none" rtlCol="0">
            <a:spAutoFit/>
          </a:bodyPr>
          <a:lstStyle/>
          <a:p>
            <a:pPr algn="ctr"/>
            <a:r>
              <a:rPr lang="en-US" sz="1698" err="1">
                <a:solidFill>
                  <a:prstClr val="black">
                    <a:lumMod val="75000"/>
                    <a:lumOff val="25000"/>
                  </a:prstClr>
                </a:solidFill>
              </a:rPr>
              <a:t>Adsi</a:t>
            </a:r>
            <a:r>
              <a:rPr lang="en-US" sz="1698">
                <a:solidFill>
                  <a:prstClr val="black">
                    <a:lumMod val="75000"/>
                    <a:lumOff val="25000"/>
                  </a:prstClr>
                </a:solidFill>
              </a:rPr>
              <a:t> 2236347</a:t>
            </a:r>
          </a:p>
        </p:txBody>
      </p:sp>
      <p:sp>
        <p:nvSpPr>
          <p:cNvPr id="2" name="Rectangle 1"/>
          <p:cNvSpPr/>
          <p:nvPr/>
        </p:nvSpPr>
        <p:spPr>
          <a:xfrm>
            <a:off x="1810008" y="1696879"/>
            <a:ext cx="1352691" cy="525224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3" name="Rectangle 2"/>
          <p:cNvSpPr/>
          <p:nvPr/>
        </p:nvSpPr>
        <p:spPr>
          <a:xfrm>
            <a:off x="3070549" y="1696879"/>
            <a:ext cx="1260539" cy="52522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6" name="Rectangle 5"/>
          <p:cNvSpPr/>
          <p:nvPr/>
        </p:nvSpPr>
        <p:spPr>
          <a:xfrm>
            <a:off x="1810008" y="888841"/>
            <a:ext cx="1260539" cy="80803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85" b="1" dirty="0">
                <a:solidFill>
                  <a:prstClr val="black">
                    <a:lumMod val="65000"/>
                    <a:lumOff val="35000"/>
                  </a:prstClr>
                </a:solidFill>
                <a:effectLst>
                  <a:outerShdw blurRad="63500" sx="102000" sy="102000" algn="ctr" rotWithShape="0">
                    <a:prstClr val="white">
                      <a:alpha val="40000"/>
                    </a:prstClr>
                  </a:outerShdw>
                </a:effectLst>
              </a:rPr>
              <a:t>BACKLOG</a:t>
            </a:r>
            <a:endParaRPr lang="en-US" sz="1910"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7" name="Rectangle 6"/>
          <p:cNvSpPr/>
          <p:nvPr/>
        </p:nvSpPr>
        <p:spPr>
          <a:xfrm>
            <a:off x="3070549" y="888841"/>
            <a:ext cx="1260539" cy="80803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85" b="1">
                <a:solidFill>
                  <a:prstClr val="black">
                    <a:lumMod val="65000"/>
                    <a:lumOff val="35000"/>
                  </a:prstClr>
                </a:solidFill>
                <a:effectLst>
                  <a:outerShdw blurRad="63500" sx="102000" sy="102000" algn="ctr" rotWithShape="0">
                    <a:prstClr val="white">
                      <a:alpha val="40000"/>
                    </a:prstClr>
                  </a:outerShdw>
                </a:effectLst>
              </a:rPr>
              <a:t>SELECTED</a:t>
            </a:r>
            <a:endParaRPr lang="en-US" sz="1485"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131" name="Rectangle 130"/>
          <p:cNvSpPr/>
          <p:nvPr/>
        </p:nvSpPr>
        <p:spPr>
          <a:xfrm>
            <a:off x="11147361" y="1696879"/>
            <a:ext cx="1260539" cy="52522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132" name="Rectangle 131"/>
          <p:cNvSpPr/>
          <p:nvPr/>
        </p:nvSpPr>
        <p:spPr>
          <a:xfrm>
            <a:off x="11147361" y="888841"/>
            <a:ext cx="1260539" cy="80803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85" b="1">
                <a:solidFill>
                  <a:prstClr val="black">
                    <a:lumMod val="65000"/>
                    <a:lumOff val="35000"/>
                  </a:prstClr>
                </a:solidFill>
                <a:effectLst>
                  <a:outerShdw blurRad="63500" sx="102000" sy="102000" algn="ctr" rotWithShape="0">
                    <a:prstClr val="white">
                      <a:alpha val="40000"/>
                    </a:prstClr>
                  </a:outerShdw>
                </a:effectLst>
              </a:rPr>
              <a:t>REALIZADO</a:t>
            </a:r>
            <a:endParaRPr lang="en-US" sz="1485"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4" name="Rectangle 3"/>
          <p:cNvSpPr/>
          <p:nvPr/>
        </p:nvSpPr>
        <p:spPr>
          <a:xfrm>
            <a:off x="4331085" y="1696882"/>
            <a:ext cx="1752393" cy="525224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8" name="Rectangle 7"/>
          <p:cNvSpPr/>
          <p:nvPr/>
        </p:nvSpPr>
        <p:spPr>
          <a:xfrm>
            <a:off x="4331090" y="888847"/>
            <a:ext cx="3475850" cy="40401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85" b="1">
                <a:solidFill>
                  <a:prstClr val="black">
                    <a:lumMod val="65000"/>
                    <a:lumOff val="35000"/>
                  </a:prstClr>
                </a:solidFill>
                <a:effectLst>
                  <a:outerShdw blurRad="63500" sx="102000" sy="102000" algn="ctr" rotWithShape="0">
                    <a:prstClr val="white">
                      <a:alpha val="40000"/>
                    </a:prstClr>
                  </a:outerShdw>
                </a:effectLst>
              </a:rPr>
              <a:t>DESARROLLO</a:t>
            </a:r>
            <a:endParaRPr lang="en-US" sz="1485"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177" name="Rectangle 176"/>
          <p:cNvSpPr/>
          <p:nvPr/>
        </p:nvSpPr>
        <p:spPr>
          <a:xfrm>
            <a:off x="4331083" y="1292866"/>
            <a:ext cx="1746342" cy="40401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72" b="1" dirty="0">
                <a:solidFill>
                  <a:prstClr val="black">
                    <a:lumMod val="65000"/>
                    <a:lumOff val="35000"/>
                  </a:prstClr>
                </a:solidFill>
                <a:effectLst>
                  <a:outerShdw blurRad="63500" sx="102000" sy="102000" algn="ctr" rotWithShape="0">
                    <a:prstClr val="white">
                      <a:alpha val="40000"/>
                    </a:prstClr>
                  </a:outerShdw>
                </a:effectLst>
              </a:rPr>
              <a:t>EN CURSO</a:t>
            </a:r>
          </a:p>
        </p:txBody>
      </p:sp>
      <p:sp>
        <p:nvSpPr>
          <p:cNvPr id="178" name="Rectangle 177"/>
          <p:cNvSpPr/>
          <p:nvPr/>
        </p:nvSpPr>
        <p:spPr>
          <a:xfrm>
            <a:off x="6085235" y="1292866"/>
            <a:ext cx="1750665" cy="40401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72" b="1" dirty="0">
                <a:solidFill>
                  <a:prstClr val="black">
                    <a:lumMod val="65000"/>
                    <a:lumOff val="35000"/>
                  </a:prstClr>
                </a:solidFill>
                <a:effectLst>
                  <a:outerShdw blurRad="63500" sx="102000" sy="102000" algn="ctr" rotWithShape="0">
                    <a:prstClr val="white">
                      <a:alpha val="40000"/>
                    </a:prstClr>
                  </a:outerShdw>
                </a:effectLst>
              </a:rPr>
              <a:t>REALIZADO</a:t>
            </a:r>
            <a:endParaRPr lang="en-US" sz="1485"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183" name="Rectangle 182"/>
          <p:cNvSpPr/>
          <p:nvPr/>
        </p:nvSpPr>
        <p:spPr>
          <a:xfrm>
            <a:off x="6063214" y="1676883"/>
            <a:ext cx="1707989" cy="52522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211" name="Rectangle 210"/>
          <p:cNvSpPr/>
          <p:nvPr/>
        </p:nvSpPr>
        <p:spPr>
          <a:xfrm>
            <a:off x="7797542" y="1696882"/>
            <a:ext cx="1066610" cy="525224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214" name="Rectangle 213"/>
          <p:cNvSpPr/>
          <p:nvPr/>
        </p:nvSpPr>
        <p:spPr>
          <a:xfrm>
            <a:off x="7797545" y="888847"/>
            <a:ext cx="2133219" cy="40401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85" b="1">
                <a:solidFill>
                  <a:prstClr val="black">
                    <a:lumMod val="65000"/>
                    <a:lumOff val="35000"/>
                  </a:prstClr>
                </a:solidFill>
                <a:effectLst>
                  <a:outerShdw blurRad="63500" sx="102000" sy="102000" algn="ctr" rotWithShape="0">
                    <a:prstClr val="white">
                      <a:alpha val="40000"/>
                    </a:prstClr>
                  </a:outerShdw>
                </a:effectLst>
              </a:rPr>
              <a:t>TESTING</a:t>
            </a:r>
            <a:endParaRPr lang="en-US" sz="1485"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215" name="Rectangle 214"/>
          <p:cNvSpPr/>
          <p:nvPr/>
        </p:nvSpPr>
        <p:spPr>
          <a:xfrm>
            <a:off x="7797538" y="1292866"/>
            <a:ext cx="1066610" cy="40401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72" b="1" dirty="0">
                <a:solidFill>
                  <a:prstClr val="black">
                    <a:lumMod val="65000"/>
                    <a:lumOff val="35000"/>
                  </a:prstClr>
                </a:solidFill>
                <a:effectLst>
                  <a:outerShdw blurRad="63500" sx="102000" sy="102000" algn="ctr" rotWithShape="0">
                    <a:prstClr val="white">
                      <a:alpha val="40000"/>
                    </a:prstClr>
                  </a:outerShdw>
                </a:effectLst>
              </a:rPr>
              <a:t>EN CURSO</a:t>
            </a:r>
          </a:p>
        </p:txBody>
      </p:sp>
      <p:sp>
        <p:nvSpPr>
          <p:cNvPr id="216" name="Rectangle 215"/>
          <p:cNvSpPr/>
          <p:nvPr/>
        </p:nvSpPr>
        <p:spPr>
          <a:xfrm>
            <a:off x="8864149" y="1292866"/>
            <a:ext cx="1066610" cy="40401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72" b="1" dirty="0">
                <a:solidFill>
                  <a:prstClr val="black">
                    <a:lumMod val="65000"/>
                    <a:lumOff val="35000"/>
                  </a:prstClr>
                </a:solidFill>
                <a:effectLst>
                  <a:outerShdw blurRad="63500" sx="102000" sy="102000" algn="ctr" rotWithShape="0">
                    <a:prstClr val="white">
                      <a:alpha val="40000"/>
                    </a:prstClr>
                  </a:outerShdw>
                </a:effectLst>
              </a:rPr>
              <a:t>REALIZADO</a:t>
            </a:r>
          </a:p>
        </p:txBody>
      </p:sp>
      <p:sp>
        <p:nvSpPr>
          <p:cNvPr id="217" name="Rectangle 216"/>
          <p:cNvSpPr/>
          <p:nvPr/>
        </p:nvSpPr>
        <p:spPr>
          <a:xfrm>
            <a:off x="8864150" y="1696882"/>
            <a:ext cx="1066610" cy="52522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218" name="Rectangle 217"/>
          <p:cNvSpPr/>
          <p:nvPr/>
        </p:nvSpPr>
        <p:spPr>
          <a:xfrm>
            <a:off x="9930767" y="1696882"/>
            <a:ext cx="1257933" cy="525224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85" b="1">
              <a:solidFill>
                <a:prstClr val="black">
                  <a:lumMod val="65000"/>
                  <a:lumOff val="35000"/>
                </a:prstClr>
              </a:solidFill>
              <a:effectLst>
                <a:outerShdw blurRad="63500" sx="102000" sy="102000" algn="ctr" rotWithShape="0">
                  <a:prstClr val="white">
                    <a:alpha val="40000"/>
                  </a:prstClr>
                </a:outerShdw>
              </a:effectLst>
            </a:endParaRPr>
          </a:p>
        </p:txBody>
      </p:sp>
      <p:sp>
        <p:nvSpPr>
          <p:cNvPr id="225" name="Rectangle 224"/>
          <p:cNvSpPr/>
          <p:nvPr/>
        </p:nvSpPr>
        <p:spPr>
          <a:xfrm>
            <a:off x="9930758" y="888843"/>
            <a:ext cx="1257932" cy="80803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85" b="1">
                <a:solidFill>
                  <a:prstClr val="black">
                    <a:lumMod val="65000"/>
                    <a:lumOff val="35000"/>
                  </a:prstClr>
                </a:solidFill>
                <a:effectLst>
                  <a:outerShdw blurRad="63500" sx="102000" sy="102000" algn="ctr" rotWithShape="0">
                    <a:prstClr val="white">
                      <a:alpha val="40000"/>
                    </a:prstClr>
                  </a:outerShdw>
                </a:effectLst>
              </a:rPr>
              <a:t>DESPLIEGUE</a:t>
            </a:r>
            <a:endParaRPr lang="en-US" sz="1485"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226" name="Rectangle 19"/>
          <p:cNvSpPr/>
          <p:nvPr/>
        </p:nvSpPr>
        <p:spPr>
          <a:xfrm rot="-60000">
            <a:off x="1944136" y="1813742"/>
            <a:ext cx="819024"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FC000">
                  <a:lumMod val="85000"/>
                  <a:lumOff val="15000"/>
                </a:srgbClr>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r>
              <a:rPr lang="en-US" sz="1485" dirty="0">
                <a:solidFill>
                  <a:schemeClr val="tx1"/>
                </a:solidFill>
                <a:latin typeface="Arial" pitchFamily="34" charset="0"/>
                <a:cs typeface="Arial" pitchFamily="34" charset="0"/>
              </a:rPr>
              <a:t>Login</a:t>
            </a:r>
          </a:p>
          <a:p>
            <a:pPr algn="ctr"/>
            <a:r>
              <a:rPr lang="en-US" sz="1060" dirty="0">
                <a:solidFill>
                  <a:schemeClr val="tx1"/>
                </a:solidFill>
                <a:latin typeface="Arial" pitchFamily="34" charset="0"/>
                <a:cs typeface="Arial" pitchFamily="34" charset="0"/>
              </a:rPr>
              <a:t>M(D-B-F)</a:t>
            </a:r>
          </a:p>
        </p:txBody>
      </p:sp>
      <p:sp>
        <p:nvSpPr>
          <p:cNvPr id="227" name="Rectangle 19"/>
          <p:cNvSpPr/>
          <p:nvPr/>
        </p:nvSpPr>
        <p:spPr>
          <a:xfrm rot="-60000">
            <a:off x="2176203" y="2249530"/>
            <a:ext cx="819024"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FC000">
                  <a:lumMod val="85000"/>
                  <a:lumOff val="15000"/>
                </a:srgbClr>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485" dirty="0">
              <a:solidFill>
                <a:schemeClr val="tx1"/>
              </a:solidFill>
              <a:latin typeface="Arial" pitchFamily="34" charset="0"/>
              <a:cs typeface="Arial" pitchFamily="34" charset="0"/>
            </a:endParaRPr>
          </a:p>
          <a:p>
            <a:pPr algn="ctr"/>
            <a:r>
              <a:rPr lang="en-US" sz="1485" dirty="0" err="1">
                <a:solidFill>
                  <a:schemeClr val="tx1"/>
                </a:solidFill>
                <a:latin typeface="Arial" pitchFamily="34" charset="0"/>
                <a:cs typeface="Arial" pitchFamily="34" charset="0"/>
              </a:rPr>
              <a:t>Registro</a:t>
            </a:r>
            <a:endParaRPr lang="en-US" sz="1485" dirty="0">
              <a:solidFill>
                <a:schemeClr val="tx1"/>
              </a:solidFill>
              <a:latin typeface="Arial" pitchFamily="34" charset="0"/>
              <a:cs typeface="Arial" pitchFamily="34" charset="0"/>
            </a:endParaRPr>
          </a:p>
          <a:p>
            <a:pPr algn="ctr"/>
            <a:r>
              <a:rPr lang="en-US" sz="1113" dirty="0">
                <a:solidFill>
                  <a:schemeClr val="tx1"/>
                </a:solidFill>
                <a:latin typeface="Arial" pitchFamily="34" charset="0"/>
                <a:cs typeface="Arial" pitchFamily="34" charset="0"/>
              </a:rPr>
              <a:t>M(D-B-F)</a:t>
            </a:r>
          </a:p>
          <a:p>
            <a:pPr algn="ctr"/>
            <a:endParaRPr lang="en-US" sz="1485" dirty="0">
              <a:solidFill>
                <a:schemeClr val="tx1"/>
              </a:solidFill>
              <a:latin typeface="Arial" pitchFamily="34" charset="0"/>
              <a:cs typeface="Arial" pitchFamily="34" charset="0"/>
            </a:endParaRPr>
          </a:p>
        </p:txBody>
      </p:sp>
      <p:sp>
        <p:nvSpPr>
          <p:cNvPr id="228" name="Rectangle 19"/>
          <p:cNvSpPr/>
          <p:nvPr/>
        </p:nvSpPr>
        <p:spPr>
          <a:xfrm rot="-60000">
            <a:off x="1910334" y="2998751"/>
            <a:ext cx="1036613"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5">
                  <a:lumMod val="40000"/>
                  <a:lumOff val="60000"/>
                </a:schemeClr>
              </a:gs>
              <a:gs pos="0">
                <a:srgbClr val="B5D3DD"/>
              </a:gs>
              <a:gs pos="100000">
                <a:srgbClr val="00B0F0">
                  <a:lumMod val="70000"/>
                  <a:lumOff val="30000"/>
                </a:srgbClr>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272" dirty="0">
              <a:solidFill>
                <a:schemeClr val="tx1"/>
              </a:solidFill>
              <a:latin typeface="Arial" pitchFamily="34" charset="0"/>
              <a:cs typeface="Arial" pitchFamily="34" charset="0"/>
            </a:endParaRPr>
          </a:p>
          <a:p>
            <a:pPr algn="ctr"/>
            <a:r>
              <a:rPr lang="en-US" sz="1272" dirty="0" err="1">
                <a:solidFill>
                  <a:schemeClr val="tx1"/>
                </a:solidFill>
                <a:latin typeface="Arial" pitchFamily="34" charset="0"/>
                <a:cs typeface="Arial" pitchFamily="34" charset="0"/>
              </a:rPr>
              <a:t>Medicina</a:t>
            </a:r>
            <a:endParaRPr lang="en-US" sz="1272" dirty="0">
              <a:solidFill>
                <a:schemeClr val="tx1"/>
              </a:solidFill>
              <a:latin typeface="Arial" pitchFamily="34" charset="0"/>
              <a:cs typeface="Arial" pitchFamily="34" charset="0"/>
            </a:endParaRPr>
          </a:p>
          <a:p>
            <a:pPr algn="ctr"/>
            <a:r>
              <a:rPr lang="en-US" sz="1168" dirty="0">
                <a:solidFill>
                  <a:schemeClr val="tx1"/>
                </a:solidFill>
                <a:latin typeface="Arial" pitchFamily="34" charset="0"/>
                <a:cs typeface="Arial" pitchFamily="34" charset="0"/>
              </a:rPr>
              <a:t>M(D-B-F)</a:t>
            </a:r>
          </a:p>
          <a:p>
            <a:pPr algn="ctr"/>
            <a:endParaRPr lang="en-US" sz="1272" dirty="0">
              <a:solidFill>
                <a:schemeClr val="tx1"/>
              </a:solidFill>
              <a:latin typeface="Arial" pitchFamily="34" charset="0"/>
              <a:cs typeface="Arial" pitchFamily="34" charset="0"/>
            </a:endParaRPr>
          </a:p>
        </p:txBody>
      </p:sp>
      <p:sp>
        <p:nvSpPr>
          <p:cNvPr id="229" name="Rectangle 19"/>
          <p:cNvSpPr/>
          <p:nvPr/>
        </p:nvSpPr>
        <p:spPr>
          <a:xfrm rot="-60000">
            <a:off x="1976854" y="3460785"/>
            <a:ext cx="1048462"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5">
                  <a:lumMod val="40000"/>
                  <a:lumOff val="60000"/>
                </a:schemeClr>
              </a:gs>
              <a:gs pos="0">
                <a:srgbClr val="B5D3DD"/>
              </a:gs>
              <a:gs pos="100000">
                <a:srgbClr val="00B0F0">
                  <a:lumMod val="70000"/>
                  <a:lumOff val="30000"/>
                </a:srgbClr>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272" dirty="0">
              <a:solidFill>
                <a:schemeClr val="tx1"/>
              </a:solidFill>
              <a:latin typeface="Arial" pitchFamily="34" charset="0"/>
              <a:cs typeface="Arial" pitchFamily="34" charset="0"/>
            </a:endParaRPr>
          </a:p>
          <a:p>
            <a:pPr algn="ctr"/>
            <a:r>
              <a:rPr lang="en-US" sz="1272" dirty="0" err="1">
                <a:solidFill>
                  <a:schemeClr val="tx1"/>
                </a:solidFill>
                <a:latin typeface="Arial" pitchFamily="34" charset="0"/>
                <a:cs typeface="Arial" pitchFamily="34" charset="0"/>
              </a:rPr>
              <a:t>Psicología</a:t>
            </a:r>
            <a:endParaRPr lang="en-US" sz="1272" dirty="0">
              <a:solidFill>
                <a:schemeClr val="tx1"/>
              </a:solidFill>
              <a:latin typeface="Arial" pitchFamily="34" charset="0"/>
              <a:cs typeface="Arial" pitchFamily="34" charset="0"/>
            </a:endParaRPr>
          </a:p>
          <a:p>
            <a:pPr algn="ctr"/>
            <a:r>
              <a:rPr lang="en-US" sz="1272" dirty="0">
                <a:solidFill>
                  <a:schemeClr val="tx1"/>
                </a:solidFill>
                <a:latin typeface="Arial" pitchFamily="34" charset="0"/>
                <a:cs typeface="Arial" pitchFamily="34" charset="0"/>
              </a:rPr>
              <a:t>M(D-B-F)</a:t>
            </a:r>
          </a:p>
          <a:p>
            <a:pPr algn="ctr"/>
            <a:endParaRPr lang="en-US" sz="1272" dirty="0">
              <a:solidFill>
                <a:schemeClr val="tx1"/>
              </a:solidFill>
              <a:latin typeface="Arial" pitchFamily="34" charset="0"/>
              <a:cs typeface="Arial" pitchFamily="34" charset="0"/>
            </a:endParaRPr>
          </a:p>
        </p:txBody>
      </p:sp>
      <p:sp>
        <p:nvSpPr>
          <p:cNvPr id="230" name="Rectangle 19"/>
          <p:cNvSpPr/>
          <p:nvPr/>
        </p:nvSpPr>
        <p:spPr>
          <a:xfrm rot="-60000">
            <a:off x="1889258" y="3920796"/>
            <a:ext cx="1045157"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5">
                  <a:lumMod val="40000"/>
                  <a:lumOff val="60000"/>
                </a:schemeClr>
              </a:gs>
              <a:gs pos="0">
                <a:srgbClr val="B5D3DD"/>
              </a:gs>
              <a:gs pos="100000">
                <a:srgbClr val="00B0F0">
                  <a:lumMod val="70000"/>
                  <a:lumOff val="30000"/>
                </a:srgbClr>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060" dirty="0">
              <a:solidFill>
                <a:schemeClr val="tx1"/>
              </a:solidFill>
              <a:latin typeface="Arial" pitchFamily="34" charset="0"/>
              <a:cs typeface="Arial" pitchFamily="34" charset="0"/>
            </a:endParaRPr>
          </a:p>
          <a:p>
            <a:pPr algn="ctr"/>
            <a:r>
              <a:rPr lang="en-US" sz="1060" dirty="0" err="1">
                <a:solidFill>
                  <a:schemeClr val="tx1"/>
                </a:solidFill>
                <a:latin typeface="Arial" pitchFamily="34" charset="0"/>
                <a:cs typeface="Arial" pitchFamily="34" charset="0"/>
              </a:rPr>
              <a:t>Fonoaudiología</a:t>
            </a:r>
            <a:endParaRPr lang="en-US" sz="1060" dirty="0">
              <a:solidFill>
                <a:schemeClr val="tx1"/>
              </a:solidFill>
              <a:latin typeface="Arial" pitchFamily="34" charset="0"/>
              <a:cs typeface="Arial" pitchFamily="34" charset="0"/>
            </a:endParaRPr>
          </a:p>
          <a:p>
            <a:pPr algn="ctr"/>
            <a:r>
              <a:rPr lang="en-US" sz="1113" dirty="0">
                <a:solidFill>
                  <a:schemeClr val="tx1"/>
                </a:solidFill>
                <a:latin typeface="Arial" pitchFamily="34" charset="0"/>
                <a:cs typeface="Arial" pitchFamily="34" charset="0"/>
              </a:rPr>
              <a:t>M(D-B-F)</a:t>
            </a:r>
          </a:p>
          <a:p>
            <a:pPr algn="ctr"/>
            <a:endParaRPr lang="en-US" sz="1113" dirty="0">
              <a:solidFill>
                <a:schemeClr val="tx1"/>
              </a:solidFill>
              <a:latin typeface="Arial" pitchFamily="34" charset="0"/>
              <a:cs typeface="Arial" pitchFamily="34" charset="0"/>
            </a:endParaRPr>
          </a:p>
        </p:txBody>
      </p:sp>
      <p:sp>
        <p:nvSpPr>
          <p:cNvPr id="231" name="Rectangle 19"/>
          <p:cNvSpPr/>
          <p:nvPr/>
        </p:nvSpPr>
        <p:spPr>
          <a:xfrm rot="-60000">
            <a:off x="1947567" y="4505283"/>
            <a:ext cx="1065958" cy="58649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5">
                  <a:lumMod val="40000"/>
                  <a:lumOff val="60000"/>
                </a:schemeClr>
              </a:gs>
              <a:gs pos="0">
                <a:srgbClr val="B5D3DD"/>
              </a:gs>
              <a:gs pos="100000">
                <a:srgbClr val="00B0F0">
                  <a:lumMod val="70000"/>
                  <a:lumOff val="30000"/>
                </a:srgbClr>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272" dirty="0">
              <a:solidFill>
                <a:schemeClr val="tx1"/>
              </a:solidFill>
              <a:latin typeface="Arial" pitchFamily="34" charset="0"/>
              <a:cs typeface="Arial" pitchFamily="34" charset="0"/>
            </a:endParaRPr>
          </a:p>
          <a:p>
            <a:pPr algn="ctr"/>
            <a:r>
              <a:rPr lang="en-US" sz="1272" dirty="0" err="1">
                <a:solidFill>
                  <a:schemeClr val="tx1"/>
                </a:solidFill>
                <a:latin typeface="Arial" pitchFamily="34" charset="0"/>
                <a:cs typeface="Arial" pitchFamily="34" charset="0"/>
              </a:rPr>
              <a:t>Optometría</a:t>
            </a:r>
            <a:endParaRPr lang="en-US" sz="1272" dirty="0">
              <a:solidFill>
                <a:schemeClr val="tx1"/>
              </a:solidFill>
              <a:latin typeface="Arial" pitchFamily="34" charset="0"/>
              <a:cs typeface="Arial" pitchFamily="34" charset="0"/>
            </a:endParaRPr>
          </a:p>
          <a:p>
            <a:pPr algn="ctr"/>
            <a:r>
              <a:rPr lang="en-US" sz="1168" dirty="0">
                <a:solidFill>
                  <a:schemeClr val="tx1"/>
                </a:solidFill>
                <a:latin typeface="Arial" pitchFamily="34" charset="0"/>
                <a:cs typeface="Arial" pitchFamily="34" charset="0"/>
              </a:rPr>
              <a:t>M(D-B-F)</a:t>
            </a:r>
          </a:p>
          <a:p>
            <a:pPr algn="ctr"/>
            <a:endParaRPr lang="en-US" sz="1485" dirty="0">
              <a:solidFill>
                <a:schemeClr val="tx1"/>
              </a:solidFill>
              <a:latin typeface="Arial" pitchFamily="34" charset="0"/>
              <a:cs typeface="Arial" pitchFamily="34" charset="0"/>
            </a:endParaRPr>
          </a:p>
        </p:txBody>
      </p:sp>
      <p:sp>
        <p:nvSpPr>
          <p:cNvPr id="235" name="Rectangle 19"/>
          <p:cNvSpPr/>
          <p:nvPr/>
        </p:nvSpPr>
        <p:spPr>
          <a:xfrm rot="-60000">
            <a:off x="1852637" y="5251846"/>
            <a:ext cx="1028962"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3">
                  <a:lumMod val="40000"/>
                  <a:lumOff val="60000"/>
                </a:schemeClr>
              </a:gs>
              <a:gs pos="0">
                <a:srgbClr val="C4D0AC"/>
              </a:gs>
              <a:gs pos="100000">
                <a:srgbClr val="94E53B"/>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272" dirty="0">
              <a:solidFill>
                <a:schemeClr val="tx1"/>
              </a:solidFill>
              <a:latin typeface="Arial" pitchFamily="34" charset="0"/>
              <a:cs typeface="Arial" pitchFamily="34" charset="0"/>
            </a:endParaRPr>
          </a:p>
          <a:p>
            <a:pPr algn="ctr"/>
            <a:r>
              <a:rPr lang="en-US" sz="1272" dirty="0" err="1">
                <a:solidFill>
                  <a:schemeClr val="tx1"/>
                </a:solidFill>
                <a:latin typeface="Arial" pitchFamily="34" charset="0"/>
                <a:cs typeface="Arial" pitchFamily="34" charset="0"/>
              </a:rPr>
              <a:t>Certificación</a:t>
            </a:r>
            <a:endParaRPr lang="en-US" sz="1272" dirty="0">
              <a:solidFill>
                <a:schemeClr val="tx1"/>
              </a:solidFill>
              <a:latin typeface="Arial" pitchFamily="34" charset="0"/>
              <a:cs typeface="Arial" pitchFamily="34" charset="0"/>
            </a:endParaRPr>
          </a:p>
          <a:p>
            <a:pPr algn="ctr"/>
            <a:r>
              <a:rPr lang="en-US" sz="1168" dirty="0">
                <a:solidFill>
                  <a:schemeClr val="tx1"/>
                </a:solidFill>
                <a:latin typeface="Arial" pitchFamily="34" charset="0"/>
                <a:cs typeface="Arial" pitchFamily="34" charset="0"/>
              </a:rPr>
              <a:t>M(D-B-F)</a:t>
            </a:r>
          </a:p>
          <a:p>
            <a:pPr algn="ctr"/>
            <a:endParaRPr lang="en-US" sz="1485" dirty="0">
              <a:solidFill>
                <a:schemeClr val="tx1"/>
              </a:solidFill>
              <a:latin typeface="Arial" pitchFamily="34" charset="0"/>
              <a:cs typeface="Arial" pitchFamily="34" charset="0"/>
            </a:endParaRPr>
          </a:p>
        </p:txBody>
      </p:sp>
      <p:sp>
        <p:nvSpPr>
          <p:cNvPr id="236" name="Rectangle 19"/>
          <p:cNvSpPr/>
          <p:nvPr/>
        </p:nvSpPr>
        <p:spPr>
          <a:xfrm rot="-60000">
            <a:off x="2008768" y="5748923"/>
            <a:ext cx="927722"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3">
                  <a:lumMod val="40000"/>
                  <a:lumOff val="60000"/>
                </a:schemeClr>
              </a:gs>
              <a:gs pos="0">
                <a:srgbClr val="C4D0AC"/>
              </a:gs>
              <a:gs pos="100000">
                <a:srgbClr val="94E53B"/>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272" dirty="0">
              <a:solidFill>
                <a:schemeClr val="tx1"/>
              </a:solidFill>
              <a:latin typeface="Arial" pitchFamily="34" charset="0"/>
              <a:cs typeface="Arial" pitchFamily="34" charset="0"/>
            </a:endParaRPr>
          </a:p>
          <a:p>
            <a:pPr algn="ctr"/>
            <a:r>
              <a:rPr lang="en-US" sz="1272" dirty="0" err="1">
                <a:solidFill>
                  <a:schemeClr val="tx1"/>
                </a:solidFill>
                <a:latin typeface="Arial" pitchFamily="34" charset="0"/>
                <a:cs typeface="Arial" pitchFamily="34" charset="0"/>
              </a:rPr>
              <a:t>Remisión</a:t>
            </a:r>
            <a:endParaRPr lang="en-US" sz="1272" dirty="0">
              <a:solidFill>
                <a:schemeClr val="tx1"/>
              </a:solidFill>
              <a:latin typeface="Arial" pitchFamily="34" charset="0"/>
              <a:cs typeface="Arial" pitchFamily="34" charset="0"/>
            </a:endParaRPr>
          </a:p>
          <a:p>
            <a:pPr algn="ctr"/>
            <a:r>
              <a:rPr lang="en-US" sz="1168" dirty="0">
                <a:solidFill>
                  <a:schemeClr val="tx1"/>
                </a:solidFill>
                <a:latin typeface="Arial" pitchFamily="34" charset="0"/>
                <a:cs typeface="Arial" pitchFamily="34" charset="0"/>
              </a:rPr>
              <a:t>M(D-B-F)</a:t>
            </a:r>
          </a:p>
          <a:p>
            <a:pPr algn="ctr"/>
            <a:endParaRPr lang="en-US" sz="1485" dirty="0">
              <a:solidFill>
                <a:schemeClr val="tx1"/>
              </a:solidFill>
              <a:latin typeface="Arial" pitchFamily="34" charset="0"/>
              <a:cs typeface="Arial" pitchFamily="34" charset="0"/>
            </a:endParaRPr>
          </a:p>
        </p:txBody>
      </p:sp>
      <p:sp>
        <p:nvSpPr>
          <p:cNvPr id="257" name="Rectangle 19"/>
          <p:cNvSpPr/>
          <p:nvPr/>
        </p:nvSpPr>
        <p:spPr>
          <a:xfrm rot="-60000">
            <a:off x="3113831" y="2329923"/>
            <a:ext cx="1134143"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1">
            <a:schemeClr val="accent4"/>
          </a:lnRef>
          <a:fillRef idx="2">
            <a:schemeClr val="accent4"/>
          </a:fillRef>
          <a:effectRef idx="1">
            <a:schemeClr val="accent4"/>
          </a:effectRef>
          <a:fontRef idx="minor">
            <a:schemeClr val="dk1"/>
          </a:fontRef>
        </p:style>
        <p:txBody>
          <a:bodyPr lIns="48483" tIns="48483" rIns="48483" bIns="48483" rtlCol="0" anchor="ctr"/>
          <a:lstStyle/>
          <a:p>
            <a:pPr algn="ctr"/>
            <a:r>
              <a:rPr lang="en-US" sz="1168" dirty="0" err="1">
                <a:solidFill>
                  <a:schemeClr val="tx1"/>
                </a:solidFill>
                <a:latin typeface="Arial" pitchFamily="34" charset="0"/>
                <a:cs typeface="Arial" pitchFamily="34" charset="0"/>
              </a:rPr>
              <a:t>Documentación</a:t>
            </a:r>
            <a:r>
              <a:rPr lang="en-US" sz="1272" dirty="0">
                <a:solidFill>
                  <a:schemeClr val="tx1"/>
                </a:solidFill>
                <a:latin typeface="Arial" pitchFamily="34" charset="0"/>
                <a:cs typeface="Arial" pitchFamily="34" charset="0"/>
              </a:rPr>
              <a:t> - </a:t>
            </a:r>
            <a:r>
              <a:rPr lang="en-US" sz="1168" dirty="0">
                <a:solidFill>
                  <a:schemeClr val="tx1"/>
                </a:solidFill>
                <a:latin typeface="Arial" pitchFamily="34" charset="0"/>
                <a:cs typeface="Arial" pitchFamily="34" charset="0"/>
              </a:rPr>
              <a:t>BD</a:t>
            </a:r>
            <a:endParaRPr lang="en-US" sz="1272" dirty="0">
              <a:solidFill>
                <a:schemeClr val="tx1"/>
              </a:solidFill>
              <a:latin typeface="Arial" pitchFamily="34" charset="0"/>
              <a:cs typeface="Arial" pitchFamily="34" charset="0"/>
            </a:endParaRPr>
          </a:p>
        </p:txBody>
      </p:sp>
      <p:sp>
        <p:nvSpPr>
          <p:cNvPr id="258" name="Oval 2"/>
          <p:cNvSpPr/>
          <p:nvPr/>
        </p:nvSpPr>
        <p:spPr>
          <a:xfrm>
            <a:off x="3942430" y="2745518"/>
            <a:ext cx="380845" cy="486638"/>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ln/>
        </p:spPr>
        <p:style>
          <a:lnRef idx="0">
            <a:schemeClr val="accent5"/>
          </a:lnRef>
          <a:fillRef idx="3">
            <a:schemeClr val="accent5"/>
          </a:fillRef>
          <a:effectRef idx="3">
            <a:schemeClr val="accent5"/>
          </a:effectRef>
          <a:fontRef idx="minor">
            <a:schemeClr val="lt1"/>
          </a:fontRef>
        </p:style>
        <p:txBody>
          <a:bodyPr lIns="0" tIns="0" rIns="0" bIns="29089" rtlCol="0" anchor="b"/>
          <a:lstStyle/>
          <a:p>
            <a:pPr algn="ctr"/>
            <a:r>
              <a:rPr lang="en-US" sz="1485" b="1" dirty="0"/>
              <a:t>JF</a:t>
            </a:r>
          </a:p>
        </p:txBody>
      </p:sp>
      <p:sp>
        <p:nvSpPr>
          <p:cNvPr id="261" name="Rectangle 19"/>
          <p:cNvSpPr/>
          <p:nvPr/>
        </p:nvSpPr>
        <p:spPr>
          <a:xfrm rot="-60000">
            <a:off x="3225623" y="3756935"/>
            <a:ext cx="1052154"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272" dirty="0">
                <a:solidFill>
                  <a:schemeClr val="bg1"/>
                </a:solidFill>
                <a:latin typeface="Arial" pitchFamily="34" charset="0"/>
                <a:cs typeface="Arial" pitchFamily="34" charset="0"/>
              </a:rPr>
              <a:t>Backend</a:t>
            </a:r>
            <a:r>
              <a:rPr lang="en-US" sz="1485" dirty="0">
                <a:solidFill>
                  <a:schemeClr val="bg1"/>
                </a:solidFill>
                <a:latin typeface="Arial" pitchFamily="34" charset="0"/>
                <a:cs typeface="Arial" pitchFamily="34" charset="0"/>
              </a:rPr>
              <a:t> - </a:t>
            </a:r>
            <a:r>
              <a:rPr lang="en-US" sz="1272" dirty="0" err="1">
                <a:solidFill>
                  <a:schemeClr val="bg1"/>
                </a:solidFill>
                <a:latin typeface="Arial" pitchFamily="34" charset="0"/>
                <a:cs typeface="Arial" pitchFamily="34" charset="0"/>
              </a:rPr>
              <a:t>Despliegue</a:t>
            </a:r>
            <a:endParaRPr lang="en-US" sz="1485" dirty="0">
              <a:solidFill>
                <a:schemeClr val="bg1"/>
              </a:solidFill>
              <a:latin typeface="Arial" pitchFamily="34" charset="0"/>
              <a:cs typeface="Arial" pitchFamily="34" charset="0"/>
            </a:endParaRPr>
          </a:p>
        </p:txBody>
      </p:sp>
      <p:sp>
        <p:nvSpPr>
          <p:cNvPr id="262" name="Oval 2"/>
          <p:cNvSpPr/>
          <p:nvPr/>
        </p:nvSpPr>
        <p:spPr>
          <a:xfrm>
            <a:off x="3836467" y="4201798"/>
            <a:ext cx="380845" cy="486638"/>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gradFill>
            <a:gsLst>
              <a:gs pos="0">
                <a:srgbClr val="AF1717"/>
              </a:gs>
              <a:gs pos="80000">
                <a:srgbClr val="DE2828"/>
              </a:gs>
              <a:gs pos="100000">
                <a:srgbClr val="E91D1D"/>
              </a:gs>
            </a:gsLst>
          </a:gradFill>
          <a:ln/>
        </p:spPr>
        <p:style>
          <a:lnRef idx="0">
            <a:schemeClr val="accent2"/>
          </a:lnRef>
          <a:fillRef idx="3">
            <a:schemeClr val="accent2"/>
          </a:fillRef>
          <a:effectRef idx="3">
            <a:schemeClr val="accent2"/>
          </a:effectRef>
          <a:fontRef idx="minor">
            <a:schemeClr val="lt1"/>
          </a:fontRef>
        </p:style>
        <p:txBody>
          <a:bodyPr lIns="0" tIns="0" rIns="0" bIns="29089" rtlCol="0" anchor="b"/>
          <a:lstStyle/>
          <a:p>
            <a:pPr algn="ctr"/>
            <a:r>
              <a:rPr lang="en-US" sz="1485" b="1" dirty="0"/>
              <a:t>JC</a:t>
            </a:r>
          </a:p>
        </p:txBody>
      </p:sp>
      <p:sp>
        <p:nvSpPr>
          <p:cNvPr id="263" name="Rectangle 19"/>
          <p:cNvSpPr/>
          <p:nvPr/>
        </p:nvSpPr>
        <p:spPr>
          <a:xfrm rot="-60000">
            <a:off x="3291306" y="5179002"/>
            <a:ext cx="869635"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272" dirty="0">
                <a:solidFill>
                  <a:schemeClr val="tx1"/>
                </a:solidFill>
                <a:latin typeface="Arial" pitchFamily="34" charset="0"/>
                <a:cs typeface="Arial" pitchFamily="34" charset="0"/>
              </a:rPr>
              <a:t>Frontend</a:t>
            </a:r>
            <a:endParaRPr lang="en-US" sz="1485" dirty="0">
              <a:solidFill>
                <a:schemeClr val="tx1"/>
              </a:solidFill>
              <a:latin typeface="Arial" pitchFamily="34" charset="0"/>
              <a:cs typeface="Arial" pitchFamily="34" charset="0"/>
            </a:endParaRPr>
          </a:p>
        </p:txBody>
      </p:sp>
      <p:sp>
        <p:nvSpPr>
          <p:cNvPr id="264" name="Oval 2"/>
          <p:cNvSpPr/>
          <p:nvPr/>
        </p:nvSpPr>
        <p:spPr>
          <a:xfrm>
            <a:off x="3832507" y="5519666"/>
            <a:ext cx="380845" cy="486637"/>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ln/>
        </p:spPr>
        <p:style>
          <a:lnRef idx="0">
            <a:schemeClr val="accent6"/>
          </a:lnRef>
          <a:fillRef idx="3">
            <a:schemeClr val="accent6"/>
          </a:fillRef>
          <a:effectRef idx="3">
            <a:schemeClr val="accent6"/>
          </a:effectRef>
          <a:fontRef idx="minor">
            <a:schemeClr val="lt1"/>
          </a:fontRef>
        </p:style>
        <p:txBody>
          <a:bodyPr lIns="0" tIns="0" rIns="0" bIns="29089" rtlCol="0" anchor="b"/>
          <a:lstStyle/>
          <a:p>
            <a:pPr algn="ctr"/>
            <a:r>
              <a:rPr lang="en-US" sz="1485" b="1" dirty="0"/>
              <a:t>JH</a:t>
            </a:r>
          </a:p>
        </p:txBody>
      </p:sp>
      <p:sp>
        <p:nvSpPr>
          <p:cNvPr id="265" name="Oval 2"/>
          <p:cNvSpPr/>
          <p:nvPr/>
        </p:nvSpPr>
        <p:spPr>
          <a:xfrm>
            <a:off x="3553766" y="5693769"/>
            <a:ext cx="380845" cy="486637"/>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ln/>
        </p:spPr>
        <p:style>
          <a:lnRef idx="0">
            <a:schemeClr val="accent3"/>
          </a:lnRef>
          <a:fillRef idx="3">
            <a:schemeClr val="accent3"/>
          </a:fillRef>
          <a:effectRef idx="3">
            <a:schemeClr val="accent3"/>
          </a:effectRef>
          <a:fontRef idx="minor">
            <a:schemeClr val="lt1"/>
          </a:fontRef>
        </p:style>
        <p:txBody>
          <a:bodyPr lIns="0" tIns="0" rIns="0" bIns="29089" rtlCol="0" anchor="b"/>
          <a:lstStyle/>
          <a:p>
            <a:pPr algn="ctr"/>
            <a:r>
              <a:rPr lang="en-US" sz="1485" b="1" dirty="0"/>
              <a:t>JA</a:t>
            </a:r>
          </a:p>
        </p:txBody>
      </p:sp>
      <p:pic>
        <p:nvPicPr>
          <p:cNvPr id="9" name="Imagen 8">
            <a:extLst>
              <a:ext uri="{FF2B5EF4-FFF2-40B4-BE49-F238E27FC236}">
                <a16:creationId xmlns:a16="http://schemas.microsoft.com/office/drawing/2014/main" id="{E5E220AE-DE8B-4D3D-BF24-430E35294E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5650" y="-80803"/>
            <a:ext cx="1735041" cy="995213"/>
          </a:xfrm>
          <a:prstGeom prst="rect">
            <a:avLst/>
          </a:prstGeom>
        </p:spPr>
      </p:pic>
      <p:sp>
        <p:nvSpPr>
          <p:cNvPr id="76" name="Rectangle 19">
            <a:extLst>
              <a:ext uri="{FF2B5EF4-FFF2-40B4-BE49-F238E27FC236}">
                <a16:creationId xmlns:a16="http://schemas.microsoft.com/office/drawing/2014/main" id="{E7D70C05-6E0E-4B8E-B03A-D585A5B4B0FB}"/>
              </a:ext>
            </a:extLst>
          </p:cNvPr>
          <p:cNvSpPr/>
          <p:nvPr/>
        </p:nvSpPr>
        <p:spPr>
          <a:xfrm rot="21540000">
            <a:off x="1876944" y="6196134"/>
            <a:ext cx="1062436"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chemeClr val="accent3">
                  <a:lumMod val="40000"/>
                  <a:lumOff val="60000"/>
                </a:schemeClr>
              </a:gs>
              <a:gs pos="0">
                <a:srgbClr val="C4D0AC"/>
              </a:gs>
              <a:gs pos="100000">
                <a:srgbClr val="94E53B"/>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483" tIns="48483" rIns="48483" bIns="48483" rtlCol="0" anchor="ctr"/>
          <a:lstStyle/>
          <a:p>
            <a:pPr algn="ctr"/>
            <a:endParaRPr lang="en-US" sz="1272" dirty="0">
              <a:solidFill>
                <a:schemeClr val="tx1"/>
              </a:solidFill>
              <a:latin typeface="Arial" pitchFamily="34" charset="0"/>
              <a:cs typeface="Arial" pitchFamily="34" charset="0"/>
            </a:endParaRPr>
          </a:p>
          <a:p>
            <a:pPr algn="ctr"/>
            <a:r>
              <a:rPr lang="en-US" sz="1272" dirty="0" err="1">
                <a:solidFill>
                  <a:schemeClr val="tx1"/>
                </a:solidFill>
                <a:latin typeface="Arial" pitchFamily="34" charset="0"/>
                <a:cs typeface="Arial" pitchFamily="34" charset="0"/>
              </a:rPr>
              <a:t>Facturación</a:t>
            </a:r>
            <a:endParaRPr lang="en-US" sz="1272" dirty="0">
              <a:solidFill>
                <a:schemeClr val="tx1"/>
              </a:solidFill>
              <a:latin typeface="Arial" pitchFamily="34" charset="0"/>
              <a:cs typeface="Arial" pitchFamily="34" charset="0"/>
            </a:endParaRPr>
          </a:p>
          <a:p>
            <a:pPr algn="ctr"/>
            <a:r>
              <a:rPr lang="en-US" sz="1168" dirty="0">
                <a:solidFill>
                  <a:schemeClr val="tx1"/>
                </a:solidFill>
                <a:latin typeface="Arial" pitchFamily="34" charset="0"/>
                <a:cs typeface="Arial" pitchFamily="34" charset="0"/>
              </a:rPr>
              <a:t>M(D-B-F)</a:t>
            </a:r>
          </a:p>
          <a:p>
            <a:pPr algn="ctr"/>
            <a:endParaRPr lang="en-US" sz="1485" dirty="0">
              <a:solidFill>
                <a:schemeClr val="tx1"/>
              </a:solidFill>
              <a:latin typeface="Arial" pitchFamily="34" charset="0"/>
              <a:cs typeface="Arial" pitchFamily="34" charset="0"/>
            </a:endParaRPr>
          </a:p>
        </p:txBody>
      </p:sp>
      <p:sp>
        <p:nvSpPr>
          <p:cNvPr id="77" name="Rectangle 19">
            <a:extLst>
              <a:ext uri="{FF2B5EF4-FFF2-40B4-BE49-F238E27FC236}">
                <a16:creationId xmlns:a16="http://schemas.microsoft.com/office/drawing/2014/main" id="{F45A4023-A0F9-49D4-9FEF-2DD434555D17}"/>
              </a:ext>
            </a:extLst>
          </p:cNvPr>
          <p:cNvSpPr/>
          <p:nvPr/>
        </p:nvSpPr>
        <p:spPr>
          <a:xfrm rot="21540000">
            <a:off x="6153990" y="1755943"/>
            <a:ext cx="843457" cy="53841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1">
            <a:schemeClr val="accent4"/>
          </a:lnRef>
          <a:fillRef idx="2">
            <a:schemeClr val="accent4"/>
          </a:fillRef>
          <a:effectRef idx="1">
            <a:schemeClr val="accent4"/>
          </a:effectRef>
          <a:fontRef idx="minor">
            <a:schemeClr val="dk1"/>
          </a:fontRef>
        </p:style>
        <p:txBody>
          <a:bodyPr wrap="square" lIns="48483" tIns="48483" rIns="48483" bIns="48483" rtlCol="0" anchor="ctr">
            <a:spAutoFit/>
          </a:bodyPr>
          <a:lstStyle/>
          <a:p>
            <a:pPr algn="ctr"/>
            <a:r>
              <a:rPr lang="en-US" sz="954" dirty="0">
                <a:solidFill>
                  <a:schemeClr val="tx1"/>
                </a:solidFill>
                <a:latin typeface="Arial" pitchFamily="34" charset="0"/>
                <a:cs typeface="Arial" pitchFamily="34" charset="0"/>
              </a:rPr>
              <a:t>D –Manual de </a:t>
            </a:r>
            <a:r>
              <a:rPr lang="en-US" sz="954" dirty="0" err="1">
                <a:solidFill>
                  <a:schemeClr val="tx1"/>
                </a:solidFill>
                <a:latin typeface="Arial" pitchFamily="34" charset="0"/>
                <a:cs typeface="Arial" pitchFamily="34" charset="0"/>
              </a:rPr>
              <a:t>usuario</a:t>
            </a:r>
            <a:r>
              <a:rPr lang="en-US" sz="954" dirty="0">
                <a:solidFill>
                  <a:schemeClr val="tx1"/>
                </a:solidFill>
                <a:latin typeface="Arial" pitchFamily="34" charset="0"/>
                <a:cs typeface="Arial" pitchFamily="34" charset="0"/>
              </a:rPr>
              <a:t> </a:t>
            </a:r>
            <a:r>
              <a:rPr lang="en-US" sz="954" dirty="0" err="1">
                <a:solidFill>
                  <a:schemeClr val="tx1"/>
                </a:solidFill>
                <a:latin typeface="Arial" pitchFamily="34" charset="0"/>
                <a:cs typeface="Arial" pitchFamily="34" charset="0"/>
              </a:rPr>
              <a:t>Medicina</a:t>
            </a:r>
            <a:endParaRPr lang="en-US" sz="954" dirty="0">
              <a:solidFill>
                <a:schemeClr val="tx1"/>
              </a:solidFill>
              <a:latin typeface="Arial" pitchFamily="34" charset="0"/>
              <a:cs typeface="Arial" pitchFamily="34" charset="0"/>
            </a:endParaRPr>
          </a:p>
        </p:txBody>
      </p:sp>
      <p:sp>
        <p:nvSpPr>
          <p:cNvPr id="78" name="Rectangle 19">
            <a:extLst>
              <a:ext uri="{FF2B5EF4-FFF2-40B4-BE49-F238E27FC236}">
                <a16:creationId xmlns:a16="http://schemas.microsoft.com/office/drawing/2014/main" id="{8FCDFC61-2EEA-49A4-B91B-754175C47D81}"/>
              </a:ext>
            </a:extLst>
          </p:cNvPr>
          <p:cNvSpPr/>
          <p:nvPr/>
        </p:nvSpPr>
        <p:spPr>
          <a:xfrm rot="21540000">
            <a:off x="6830128" y="2064293"/>
            <a:ext cx="946338" cy="53841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1">
            <a:schemeClr val="accent4"/>
          </a:lnRef>
          <a:fillRef idx="2">
            <a:schemeClr val="accent4"/>
          </a:fillRef>
          <a:effectRef idx="1">
            <a:schemeClr val="accent4"/>
          </a:effectRef>
          <a:fontRef idx="minor">
            <a:schemeClr val="dk1"/>
          </a:fontRef>
        </p:style>
        <p:txBody>
          <a:bodyPr wrap="square" lIns="48483" tIns="48483" rIns="48483" bIns="48483" rtlCol="0" anchor="ctr">
            <a:spAutoFit/>
          </a:bodyPr>
          <a:lstStyle/>
          <a:p>
            <a:pPr algn="ctr"/>
            <a:r>
              <a:rPr lang="en-US" sz="954" dirty="0">
                <a:solidFill>
                  <a:schemeClr val="tx1"/>
                </a:solidFill>
                <a:latin typeface="Arial" pitchFamily="34" charset="0"/>
                <a:cs typeface="Arial" pitchFamily="34" charset="0"/>
              </a:rPr>
              <a:t>D –Manual de </a:t>
            </a:r>
            <a:r>
              <a:rPr lang="en-US" sz="954" dirty="0" err="1">
                <a:solidFill>
                  <a:schemeClr val="tx1"/>
                </a:solidFill>
                <a:latin typeface="Arial" pitchFamily="34" charset="0"/>
                <a:cs typeface="Arial" pitchFamily="34" charset="0"/>
              </a:rPr>
              <a:t>usuario</a:t>
            </a:r>
            <a:r>
              <a:rPr lang="en-US" sz="954" dirty="0">
                <a:solidFill>
                  <a:schemeClr val="tx1"/>
                </a:solidFill>
                <a:latin typeface="Arial" pitchFamily="34" charset="0"/>
                <a:cs typeface="Arial" pitchFamily="34" charset="0"/>
              </a:rPr>
              <a:t> </a:t>
            </a:r>
            <a:r>
              <a:rPr lang="en-US" sz="954" dirty="0" err="1">
                <a:solidFill>
                  <a:schemeClr val="tx1"/>
                </a:solidFill>
                <a:latin typeface="Arial" pitchFamily="34" charset="0"/>
                <a:cs typeface="Arial" pitchFamily="34" charset="0"/>
              </a:rPr>
              <a:t>fonoaudiologia</a:t>
            </a:r>
            <a:endParaRPr lang="en-US" sz="954" dirty="0">
              <a:solidFill>
                <a:schemeClr val="tx1"/>
              </a:solidFill>
              <a:latin typeface="Arial" pitchFamily="34" charset="0"/>
              <a:cs typeface="Arial" pitchFamily="34" charset="0"/>
            </a:endParaRPr>
          </a:p>
        </p:txBody>
      </p:sp>
      <p:sp>
        <p:nvSpPr>
          <p:cNvPr id="79" name="Rectangle 19">
            <a:extLst>
              <a:ext uri="{FF2B5EF4-FFF2-40B4-BE49-F238E27FC236}">
                <a16:creationId xmlns:a16="http://schemas.microsoft.com/office/drawing/2014/main" id="{7E360216-5DE9-45B7-B3D2-5A6026847EA0}"/>
              </a:ext>
            </a:extLst>
          </p:cNvPr>
          <p:cNvSpPr/>
          <p:nvPr/>
        </p:nvSpPr>
        <p:spPr>
          <a:xfrm rot="21540000">
            <a:off x="6107734" y="2413618"/>
            <a:ext cx="843457" cy="53841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1">
            <a:schemeClr val="accent4"/>
          </a:lnRef>
          <a:fillRef idx="2">
            <a:schemeClr val="accent4"/>
          </a:fillRef>
          <a:effectRef idx="1">
            <a:schemeClr val="accent4"/>
          </a:effectRef>
          <a:fontRef idx="minor">
            <a:schemeClr val="dk1"/>
          </a:fontRef>
        </p:style>
        <p:txBody>
          <a:bodyPr wrap="square" lIns="48483" tIns="48483" rIns="48483" bIns="48483" rtlCol="0" anchor="ctr">
            <a:spAutoFit/>
          </a:bodyPr>
          <a:lstStyle/>
          <a:p>
            <a:pPr algn="ctr"/>
            <a:r>
              <a:rPr lang="en-US" sz="954" dirty="0">
                <a:solidFill>
                  <a:schemeClr val="tx1"/>
                </a:solidFill>
                <a:latin typeface="Arial" pitchFamily="34" charset="0"/>
                <a:cs typeface="Arial" pitchFamily="34" charset="0"/>
              </a:rPr>
              <a:t>D –Manual de </a:t>
            </a:r>
            <a:r>
              <a:rPr lang="en-US" sz="954" dirty="0" err="1">
                <a:solidFill>
                  <a:schemeClr val="tx1"/>
                </a:solidFill>
                <a:latin typeface="Arial" pitchFamily="34" charset="0"/>
                <a:cs typeface="Arial" pitchFamily="34" charset="0"/>
              </a:rPr>
              <a:t>usuario</a:t>
            </a:r>
            <a:r>
              <a:rPr lang="en-US" sz="954" dirty="0">
                <a:solidFill>
                  <a:schemeClr val="tx1"/>
                </a:solidFill>
                <a:latin typeface="Arial" pitchFamily="34" charset="0"/>
                <a:cs typeface="Arial" pitchFamily="34" charset="0"/>
              </a:rPr>
              <a:t> </a:t>
            </a:r>
            <a:r>
              <a:rPr lang="en-US" sz="954" dirty="0" err="1">
                <a:solidFill>
                  <a:schemeClr val="tx1"/>
                </a:solidFill>
                <a:latin typeface="Arial" pitchFamily="34" charset="0"/>
                <a:cs typeface="Arial" pitchFamily="34" charset="0"/>
              </a:rPr>
              <a:t>Psicologia</a:t>
            </a:r>
            <a:endParaRPr lang="en-US" sz="954" dirty="0">
              <a:solidFill>
                <a:schemeClr val="tx1"/>
              </a:solidFill>
              <a:latin typeface="Arial" pitchFamily="34" charset="0"/>
              <a:cs typeface="Arial" pitchFamily="34" charset="0"/>
            </a:endParaRPr>
          </a:p>
        </p:txBody>
      </p:sp>
      <p:sp>
        <p:nvSpPr>
          <p:cNvPr id="80" name="Rectangle 19">
            <a:extLst>
              <a:ext uri="{FF2B5EF4-FFF2-40B4-BE49-F238E27FC236}">
                <a16:creationId xmlns:a16="http://schemas.microsoft.com/office/drawing/2014/main" id="{36996F30-8F73-4836-B584-7B9826589FE1}"/>
              </a:ext>
            </a:extLst>
          </p:cNvPr>
          <p:cNvSpPr/>
          <p:nvPr/>
        </p:nvSpPr>
        <p:spPr>
          <a:xfrm rot="21540000">
            <a:off x="6861689" y="2668192"/>
            <a:ext cx="843457" cy="53841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1">
            <a:schemeClr val="accent4"/>
          </a:lnRef>
          <a:fillRef idx="2">
            <a:schemeClr val="accent4"/>
          </a:fillRef>
          <a:effectRef idx="1">
            <a:schemeClr val="accent4"/>
          </a:effectRef>
          <a:fontRef idx="minor">
            <a:schemeClr val="dk1"/>
          </a:fontRef>
        </p:style>
        <p:txBody>
          <a:bodyPr wrap="square" lIns="48483" tIns="48483" rIns="48483" bIns="48483" rtlCol="0" anchor="ctr">
            <a:spAutoFit/>
          </a:bodyPr>
          <a:lstStyle/>
          <a:p>
            <a:pPr algn="ctr"/>
            <a:r>
              <a:rPr lang="en-US" sz="954" dirty="0">
                <a:solidFill>
                  <a:schemeClr val="tx1"/>
                </a:solidFill>
                <a:latin typeface="Arial" pitchFamily="34" charset="0"/>
                <a:cs typeface="Arial" pitchFamily="34" charset="0"/>
              </a:rPr>
              <a:t>D –Manual de </a:t>
            </a:r>
            <a:r>
              <a:rPr lang="en-US" sz="954" dirty="0" err="1">
                <a:solidFill>
                  <a:schemeClr val="tx1"/>
                </a:solidFill>
                <a:latin typeface="Arial" pitchFamily="34" charset="0"/>
                <a:cs typeface="Arial" pitchFamily="34" charset="0"/>
              </a:rPr>
              <a:t>usuario</a:t>
            </a:r>
            <a:r>
              <a:rPr lang="en-US" sz="954" dirty="0">
                <a:solidFill>
                  <a:schemeClr val="tx1"/>
                </a:solidFill>
                <a:latin typeface="Arial" pitchFamily="34" charset="0"/>
                <a:cs typeface="Arial" pitchFamily="34" charset="0"/>
              </a:rPr>
              <a:t> </a:t>
            </a:r>
            <a:r>
              <a:rPr lang="en-US" sz="954" dirty="0" err="1">
                <a:solidFill>
                  <a:schemeClr val="tx1"/>
                </a:solidFill>
                <a:latin typeface="Arial" pitchFamily="34" charset="0"/>
                <a:cs typeface="Arial" pitchFamily="34" charset="0"/>
              </a:rPr>
              <a:t>Optometria</a:t>
            </a:r>
            <a:endParaRPr lang="en-US" sz="954" dirty="0">
              <a:solidFill>
                <a:schemeClr val="tx1"/>
              </a:solidFill>
              <a:latin typeface="Arial" pitchFamily="34" charset="0"/>
              <a:cs typeface="Arial" pitchFamily="34" charset="0"/>
            </a:endParaRPr>
          </a:p>
        </p:txBody>
      </p:sp>
      <p:sp>
        <p:nvSpPr>
          <p:cNvPr id="82" name="Oval 2">
            <a:extLst>
              <a:ext uri="{FF2B5EF4-FFF2-40B4-BE49-F238E27FC236}">
                <a16:creationId xmlns:a16="http://schemas.microsoft.com/office/drawing/2014/main" id="{F1FF6BED-FCA5-4DE2-A851-F1620CDB02D6}"/>
              </a:ext>
            </a:extLst>
          </p:cNvPr>
          <p:cNvSpPr/>
          <p:nvPr/>
        </p:nvSpPr>
        <p:spPr>
          <a:xfrm>
            <a:off x="6714693" y="2219059"/>
            <a:ext cx="277220" cy="386732"/>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ln/>
        </p:spPr>
        <p:style>
          <a:lnRef idx="0">
            <a:schemeClr val="accent5"/>
          </a:lnRef>
          <a:fillRef idx="3">
            <a:schemeClr val="accent5"/>
          </a:fillRef>
          <a:effectRef idx="3">
            <a:schemeClr val="accent5"/>
          </a:effectRef>
          <a:fontRef idx="minor">
            <a:schemeClr val="lt1"/>
          </a:fontRef>
        </p:style>
        <p:txBody>
          <a:bodyPr lIns="0" tIns="0" rIns="0" bIns="29089" rtlCol="0" anchor="b"/>
          <a:lstStyle/>
          <a:p>
            <a:pPr algn="ctr"/>
            <a:r>
              <a:rPr lang="en-US" sz="1485" b="1" dirty="0"/>
              <a:t>JF</a:t>
            </a:r>
          </a:p>
        </p:txBody>
      </p:sp>
      <p:sp>
        <p:nvSpPr>
          <p:cNvPr id="84" name="Rectangle 19">
            <a:extLst>
              <a:ext uri="{FF2B5EF4-FFF2-40B4-BE49-F238E27FC236}">
                <a16:creationId xmlns:a16="http://schemas.microsoft.com/office/drawing/2014/main" id="{4614CAD8-D6CE-4E8B-B4D1-6D7FD6E4A838}"/>
              </a:ext>
            </a:extLst>
          </p:cNvPr>
          <p:cNvSpPr/>
          <p:nvPr/>
        </p:nvSpPr>
        <p:spPr>
          <a:xfrm rot="-60000">
            <a:off x="6118876" y="3285755"/>
            <a:ext cx="690848"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a:t>
            </a:r>
            <a:r>
              <a:rPr lang="en-US" sz="1000" dirty="0" err="1">
                <a:solidFill>
                  <a:schemeClr val="tx1"/>
                </a:solidFill>
                <a:latin typeface="Arial" pitchFamily="34" charset="0"/>
                <a:cs typeface="Arial" pitchFamily="34" charset="0"/>
              </a:rPr>
              <a:t>Medicina</a:t>
            </a:r>
            <a:endParaRPr lang="en-US" sz="1485" dirty="0">
              <a:solidFill>
                <a:schemeClr val="tx1"/>
              </a:solidFill>
              <a:latin typeface="Arial" pitchFamily="34" charset="0"/>
              <a:cs typeface="Arial" pitchFamily="34" charset="0"/>
            </a:endParaRPr>
          </a:p>
        </p:txBody>
      </p:sp>
      <p:sp>
        <p:nvSpPr>
          <p:cNvPr id="85" name="Rectangle 19">
            <a:extLst>
              <a:ext uri="{FF2B5EF4-FFF2-40B4-BE49-F238E27FC236}">
                <a16:creationId xmlns:a16="http://schemas.microsoft.com/office/drawing/2014/main" id="{FDB189C3-E786-4A22-8D3E-CBBA692944D3}"/>
              </a:ext>
            </a:extLst>
          </p:cNvPr>
          <p:cNvSpPr/>
          <p:nvPr/>
        </p:nvSpPr>
        <p:spPr>
          <a:xfrm rot="-60000">
            <a:off x="6804662" y="3575765"/>
            <a:ext cx="690848"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a:t>
            </a:r>
            <a:r>
              <a:rPr lang="en-US" sz="1000" dirty="0" err="1">
                <a:solidFill>
                  <a:schemeClr val="tx1"/>
                </a:solidFill>
                <a:latin typeface="Arial" pitchFamily="34" charset="0"/>
                <a:cs typeface="Arial" pitchFamily="34" charset="0"/>
              </a:rPr>
              <a:t>Psicología</a:t>
            </a:r>
            <a:endParaRPr lang="en-US" sz="1485" dirty="0">
              <a:solidFill>
                <a:schemeClr val="tx1"/>
              </a:solidFill>
              <a:latin typeface="Arial" pitchFamily="34" charset="0"/>
              <a:cs typeface="Arial" pitchFamily="34" charset="0"/>
            </a:endParaRPr>
          </a:p>
        </p:txBody>
      </p:sp>
      <p:sp>
        <p:nvSpPr>
          <p:cNvPr id="86" name="Rectangle 19">
            <a:extLst>
              <a:ext uri="{FF2B5EF4-FFF2-40B4-BE49-F238E27FC236}">
                <a16:creationId xmlns:a16="http://schemas.microsoft.com/office/drawing/2014/main" id="{481DA477-65D5-4DED-8AF6-0629FC415D4A}"/>
              </a:ext>
            </a:extLst>
          </p:cNvPr>
          <p:cNvSpPr/>
          <p:nvPr/>
        </p:nvSpPr>
        <p:spPr>
          <a:xfrm rot="-60000">
            <a:off x="4448296" y="1918538"/>
            <a:ext cx="1048231"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 </a:t>
            </a:r>
            <a:r>
              <a:rPr lang="en-US" sz="1000" dirty="0" err="1">
                <a:solidFill>
                  <a:schemeClr val="tx1"/>
                </a:solidFill>
                <a:latin typeface="Arial" pitchFamily="34" charset="0"/>
                <a:cs typeface="Arial" pitchFamily="34" charset="0"/>
              </a:rPr>
              <a:t>Fonoaudiología</a:t>
            </a:r>
            <a:endParaRPr lang="en-US" sz="1485" dirty="0">
              <a:solidFill>
                <a:schemeClr val="tx1"/>
              </a:solidFill>
              <a:latin typeface="Arial" pitchFamily="34" charset="0"/>
              <a:cs typeface="Arial" pitchFamily="34" charset="0"/>
            </a:endParaRPr>
          </a:p>
        </p:txBody>
      </p:sp>
      <p:sp>
        <p:nvSpPr>
          <p:cNvPr id="87" name="Rectangle 19">
            <a:extLst>
              <a:ext uri="{FF2B5EF4-FFF2-40B4-BE49-F238E27FC236}">
                <a16:creationId xmlns:a16="http://schemas.microsoft.com/office/drawing/2014/main" id="{804687F3-16E2-41D4-A9E9-A66E377DD059}"/>
              </a:ext>
            </a:extLst>
          </p:cNvPr>
          <p:cNvSpPr/>
          <p:nvPr/>
        </p:nvSpPr>
        <p:spPr>
          <a:xfrm rot="21540000">
            <a:off x="6140241" y="3868244"/>
            <a:ext cx="764475"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a:t>
            </a:r>
            <a:r>
              <a:rPr lang="en-US" sz="1000" dirty="0" err="1">
                <a:solidFill>
                  <a:schemeClr val="tx1"/>
                </a:solidFill>
                <a:latin typeface="Arial" pitchFamily="34" charset="0"/>
                <a:cs typeface="Arial" pitchFamily="34" charset="0"/>
              </a:rPr>
              <a:t>Optometría</a:t>
            </a:r>
            <a:endParaRPr lang="en-US" sz="1485" dirty="0">
              <a:solidFill>
                <a:schemeClr val="tx1"/>
              </a:solidFill>
              <a:latin typeface="Arial" pitchFamily="34" charset="0"/>
              <a:cs typeface="Arial" pitchFamily="34" charset="0"/>
            </a:endParaRPr>
          </a:p>
        </p:txBody>
      </p:sp>
      <p:sp>
        <p:nvSpPr>
          <p:cNvPr id="88" name="Oval 2">
            <a:extLst>
              <a:ext uri="{FF2B5EF4-FFF2-40B4-BE49-F238E27FC236}">
                <a16:creationId xmlns:a16="http://schemas.microsoft.com/office/drawing/2014/main" id="{3AAD8E71-AC3D-4D3D-A8A1-09F983E69AA2}"/>
              </a:ext>
            </a:extLst>
          </p:cNvPr>
          <p:cNvSpPr/>
          <p:nvPr/>
        </p:nvSpPr>
        <p:spPr>
          <a:xfrm>
            <a:off x="3483863" y="4330669"/>
            <a:ext cx="380845" cy="486638"/>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solidFill>
            <a:srgbClr val="7030A0"/>
          </a:solidFill>
          <a:ln/>
        </p:spPr>
        <p:style>
          <a:lnRef idx="0">
            <a:schemeClr val="accent2"/>
          </a:lnRef>
          <a:fillRef idx="3">
            <a:schemeClr val="accent2"/>
          </a:fillRef>
          <a:effectRef idx="3">
            <a:schemeClr val="accent2"/>
          </a:effectRef>
          <a:fontRef idx="minor">
            <a:schemeClr val="lt1"/>
          </a:fontRef>
        </p:style>
        <p:txBody>
          <a:bodyPr lIns="0" tIns="0" rIns="0" bIns="29089" rtlCol="0" anchor="b"/>
          <a:lstStyle/>
          <a:p>
            <a:pPr algn="ctr"/>
            <a:r>
              <a:rPr lang="en-US" sz="1485" b="1" dirty="0"/>
              <a:t>AG</a:t>
            </a:r>
          </a:p>
        </p:txBody>
      </p:sp>
      <p:sp>
        <p:nvSpPr>
          <p:cNvPr id="89" name="Oval 2">
            <a:extLst>
              <a:ext uri="{FF2B5EF4-FFF2-40B4-BE49-F238E27FC236}">
                <a16:creationId xmlns:a16="http://schemas.microsoft.com/office/drawing/2014/main" id="{C9DDAEA7-F6B5-461F-BE21-C95B0717E962}"/>
              </a:ext>
            </a:extLst>
          </p:cNvPr>
          <p:cNvSpPr/>
          <p:nvPr/>
        </p:nvSpPr>
        <p:spPr>
          <a:xfrm>
            <a:off x="7029519" y="3945302"/>
            <a:ext cx="241134" cy="263033"/>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ln/>
        </p:spPr>
        <p:style>
          <a:lnRef idx="0">
            <a:schemeClr val="accent6"/>
          </a:lnRef>
          <a:fillRef idx="3">
            <a:schemeClr val="accent6"/>
          </a:fillRef>
          <a:effectRef idx="3">
            <a:schemeClr val="accent6"/>
          </a:effectRef>
          <a:fontRef idx="minor">
            <a:schemeClr val="lt1"/>
          </a:fontRef>
        </p:style>
        <p:txBody>
          <a:bodyPr lIns="0" tIns="0" rIns="0" bIns="29089" rtlCol="0" anchor="b"/>
          <a:lstStyle/>
          <a:p>
            <a:pPr algn="ctr"/>
            <a:r>
              <a:rPr lang="en-US" sz="1485" b="1" dirty="0"/>
              <a:t>JH</a:t>
            </a:r>
          </a:p>
        </p:txBody>
      </p:sp>
      <p:sp>
        <p:nvSpPr>
          <p:cNvPr id="90" name="Oval 2">
            <a:extLst>
              <a:ext uri="{FF2B5EF4-FFF2-40B4-BE49-F238E27FC236}">
                <a16:creationId xmlns:a16="http://schemas.microsoft.com/office/drawing/2014/main" id="{40176531-ABDB-4FEB-8614-C722A96329A7}"/>
              </a:ext>
            </a:extLst>
          </p:cNvPr>
          <p:cNvSpPr/>
          <p:nvPr/>
        </p:nvSpPr>
        <p:spPr>
          <a:xfrm>
            <a:off x="6750778" y="4119405"/>
            <a:ext cx="241134" cy="263033"/>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ln/>
        </p:spPr>
        <p:style>
          <a:lnRef idx="0">
            <a:schemeClr val="accent3"/>
          </a:lnRef>
          <a:fillRef idx="3">
            <a:schemeClr val="accent3"/>
          </a:fillRef>
          <a:effectRef idx="3">
            <a:schemeClr val="accent3"/>
          </a:effectRef>
          <a:fontRef idx="minor">
            <a:schemeClr val="lt1"/>
          </a:fontRef>
        </p:style>
        <p:txBody>
          <a:bodyPr lIns="0" tIns="0" rIns="0" bIns="29089" rtlCol="0" anchor="b"/>
          <a:lstStyle/>
          <a:p>
            <a:pPr algn="ctr"/>
            <a:r>
              <a:rPr lang="en-US" sz="1485" b="1" dirty="0"/>
              <a:t>JA</a:t>
            </a:r>
          </a:p>
        </p:txBody>
      </p:sp>
      <p:sp>
        <p:nvSpPr>
          <p:cNvPr id="91" name="Rectangle 19">
            <a:extLst>
              <a:ext uri="{FF2B5EF4-FFF2-40B4-BE49-F238E27FC236}">
                <a16:creationId xmlns:a16="http://schemas.microsoft.com/office/drawing/2014/main" id="{8F08520A-310D-4A01-9DFF-219DF5351234}"/>
              </a:ext>
            </a:extLst>
          </p:cNvPr>
          <p:cNvSpPr/>
          <p:nvPr/>
        </p:nvSpPr>
        <p:spPr>
          <a:xfrm rot="-60000">
            <a:off x="6111480" y="4526970"/>
            <a:ext cx="766302"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Medicina</a:t>
            </a:r>
            <a:endParaRPr lang="en-US" sz="1050" dirty="0">
              <a:solidFill>
                <a:schemeClr val="bg1"/>
              </a:solidFill>
              <a:latin typeface="Arial" pitchFamily="34" charset="0"/>
              <a:cs typeface="Arial" pitchFamily="34" charset="0"/>
            </a:endParaRPr>
          </a:p>
        </p:txBody>
      </p:sp>
      <p:sp>
        <p:nvSpPr>
          <p:cNvPr id="92" name="Rectangle 19">
            <a:extLst>
              <a:ext uri="{FF2B5EF4-FFF2-40B4-BE49-F238E27FC236}">
                <a16:creationId xmlns:a16="http://schemas.microsoft.com/office/drawing/2014/main" id="{F065EE2B-5D8B-422D-A34E-DA6F8A542DF3}"/>
              </a:ext>
            </a:extLst>
          </p:cNvPr>
          <p:cNvSpPr/>
          <p:nvPr/>
        </p:nvSpPr>
        <p:spPr>
          <a:xfrm rot="-60000">
            <a:off x="6955642" y="4752802"/>
            <a:ext cx="766302"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Optometría</a:t>
            </a:r>
            <a:endParaRPr lang="en-US" sz="1050" dirty="0">
              <a:solidFill>
                <a:schemeClr val="bg1"/>
              </a:solidFill>
              <a:latin typeface="Arial" pitchFamily="34" charset="0"/>
              <a:cs typeface="Arial" pitchFamily="34" charset="0"/>
            </a:endParaRPr>
          </a:p>
        </p:txBody>
      </p:sp>
      <p:sp>
        <p:nvSpPr>
          <p:cNvPr id="93" name="Rectangle 19">
            <a:extLst>
              <a:ext uri="{FF2B5EF4-FFF2-40B4-BE49-F238E27FC236}">
                <a16:creationId xmlns:a16="http://schemas.microsoft.com/office/drawing/2014/main" id="{64DC677E-CA92-42BD-8503-A72BD01E4369}"/>
              </a:ext>
            </a:extLst>
          </p:cNvPr>
          <p:cNvSpPr/>
          <p:nvPr/>
        </p:nvSpPr>
        <p:spPr>
          <a:xfrm rot="-60000">
            <a:off x="6171923" y="5140466"/>
            <a:ext cx="766302"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Psicología</a:t>
            </a:r>
            <a:endParaRPr lang="en-US" sz="1050" dirty="0">
              <a:solidFill>
                <a:schemeClr val="bg1"/>
              </a:solidFill>
              <a:latin typeface="Arial" pitchFamily="34" charset="0"/>
              <a:cs typeface="Arial" pitchFamily="34" charset="0"/>
            </a:endParaRPr>
          </a:p>
        </p:txBody>
      </p:sp>
      <p:sp>
        <p:nvSpPr>
          <p:cNvPr id="94" name="Rectangle 19">
            <a:extLst>
              <a:ext uri="{FF2B5EF4-FFF2-40B4-BE49-F238E27FC236}">
                <a16:creationId xmlns:a16="http://schemas.microsoft.com/office/drawing/2014/main" id="{348BD6FB-D41F-4DF3-A4D0-BE0777918AB7}"/>
              </a:ext>
            </a:extLst>
          </p:cNvPr>
          <p:cNvSpPr/>
          <p:nvPr/>
        </p:nvSpPr>
        <p:spPr>
          <a:xfrm rot="21540000">
            <a:off x="4491955" y="3347695"/>
            <a:ext cx="820676"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Certificación</a:t>
            </a:r>
            <a:endParaRPr lang="en-US" sz="1050" dirty="0">
              <a:solidFill>
                <a:schemeClr val="bg1"/>
              </a:solidFill>
              <a:latin typeface="Arial" pitchFamily="34" charset="0"/>
              <a:cs typeface="Arial" pitchFamily="34" charset="0"/>
            </a:endParaRPr>
          </a:p>
        </p:txBody>
      </p:sp>
      <p:sp>
        <p:nvSpPr>
          <p:cNvPr id="95" name="Oval 2">
            <a:extLst>
              <a:ext uri="{FF2B5EF4-FFF2-40B4-BE49-F238E27FC236}">
                <a16:creationId xmlns:a16="http://schemas.microsoft.com/office/drawing/2014/main" id="{F6C50617-D214-4902-8DDB-FB7877E8DA1D}"/>
              </a:ext>
            </a:extLst>
          </p:cNvPr>
          <p:cNvSpPr/>
          <p:nvPr/>
        </p:nvSpPr>
        <p:spPr>
          <a:xfrm>
            <a:off x="6795441" y="4724175"/>
            <a:ext cx="285409" cy="354554"/>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gradFill>
            <a:gsLst>
              <a:gs pos="0">
                <a:srgbClr val="AF1717"/>
              </a:gs>
              <a:gs pos="80000">
                <a:srgbClr val="DE2828"/>
              </a:gs>
              <a:gs pos="100000">
                <a:srgbClr val="E91D1D"/>
              </a:gs>
            </a:gsLst>
          </a:gradFill>
          <a:ln/>
        </p:spPr>
        <p:style>
          <a:lnRef idx="0">
            <a:schemeClr val="accent2"/>
          </a:lnRef>
          <a:fillRef idx="3">
            <a:schemeClr val="accent2"/>
          </a:fillRef>
          <a:effectRef idx="3">
            <a:schemeClr val="accent2"/>
          </a:effectRef>
          <a:fontRef idx="minor">
            <a:schemeClr val="lt1"/>
          </a:fontRef>
        </p:style>
        <p:txBody>
          <a:bodyPr lIns="0" tIns="0" rIns="0" bIns="29089" rtlCol="0" anchor="b"/>
          <a:lstStyle/>
          <a:p>
            <a:pPr algn="ctr"/>
            <a:r>
              <a:rPr lang="en-US" sz="1485" b="1" dirty="0"/>
              <a:t>JC</a:t>
            </a:r>
          </a:p>
        </p:txBody>
      </p:sp>
      <p:sp>
        <p:nvSpPr>
          <p:cNvPr id="96" name="Oval 2">
            <a:extLst>
              <a:ext uri="{FF2B5EF4-FFF2-40B4-BE49-F238E27FC236}">
                <a16:creationId xmlns:a16="http://schemas.microsoft.com/office/drawing/2014/main" id="{9DA0224C-9951-4AEE-AC96-62632770C472}"/>
              </a:ext>
            </a:extLst>
          </p:cNvPr>
          <p:cNvSpPr/>
          <p:nvPr/>
        </p:nvSpPr>
        <p:spPr>
          <a:xfrm>
            <a:off x="6442837" y="4853046"/>
            <a:ext cx="285409" cy="354554"/>
          </a:xfrm>
          <a:custGeom>
            <a:avLst/>
            <a:gdLst/>
            <a:ahLst/>
            <a:cxnLst/>
            <a:rect l="l" t="t" r="r" b="b"/>
            <a:pathLst>
              <a:path w="2743200" h="3505200">
                <a:moveTo>
                  <a:pt x="1371600" y="0"/>
                </a:moveTo>
                <a:cubicBezTo>
                  <a:pt x="1771399" y="0"/>
                  <a:pt x="2095500" y="324101"/>
                  <a:pt x="2095500" y="723900"/>
                </a:cubicBezTo>
                <a:cubicBezTo>
                  <a:pt x="2095500" y="966497"/>
                  <a:pt x="1976165" y="1181223"/>
                  <a:pt x="1792026" y="1311227"/>
                </a:cubicBezTo>
                <a:cubicBezTo>
                  <a:pt x="2344030" y="1557193"/>
                  <a:pt x="2743200" y="2275953"/>
                  <a:pt x="2743200" y="3124200"/>
                </a:cubicBezTo>
                <a:lnTo>
                  <a:pt x="2741851" y="3161324"/>
                </a:lnTo>
                <a:cubicBezTo>
                  <a:pt x="2390599" y="3373911"/>
                  <a:pt x="1906323" y="3505200"/>
                  <a:pt x="1371600" y="3505200"/>
                </a:cubicBezTo>
                <a:cubicBezTo>
                  <a:pt x="836877" y="3505200"/>
                  <a:pt x="352602" y="3373911"/>
                  <a:pt x="1350" y="3161324"/>
                </a:cubicBezTo>
                <a:cubicBezTo>
                  <a:pt x="86" y="3148988"/>
                  <a:pt x="0" y="3136608"/>
                  <a:pt x="0" y="3124200"/>
                </a:cubicBezTo>
                <a:cubicBezTo>
                  <a:pt x="0" y="2275953"/>
                  <a:pt x="399171" y="1557193"/>
                  <a:pt x="951174" y="1311227"/>
                </a:cubicBezTo>
                <a:cubicBezTo>
                  <a:pt x="767036" y="1181223"/>
                  <a:pt x="647700" y="966497"/>
                  <a:pt x="647700" y="723900"/>
                </a:cubicBezTo>
                <a:cubicBezTo>
                  <a:pt x="647700" y="324101"/>
                  <a:pt x="971801" y="0"/>
                  <a:pt x="1371600" y="0"/>
                </a:cubicBezTo>
                <a:close/>
              </a:path>
            </a:pathLst>
          </a:custGeom>
          <a:solidFill>
            <a:srgbClr val="7030A0"/>
          </a:solidFill>
          <a:ln/>
        </p:spPr>
        <p:style>
          <a:lnRef idx="0">
            <a:schemeClr val="accent2"/>
          </a:lnRef>
          <a:fillRef idx="3">
            <a:schemeClr val="accent2"/>
          </a:fillRef>
          <a:effectRef idx="3">
            <a:schemeClr val="accent2"/>
          </a:effectRef>
          <a:fontRef idx="minor">
            <a:schemeClr val="lt1"/>
          </a:fontRef>
        </p:style>
        <p:txBody>
          <a:bodyPr lIns="0" tIns="0" rIns="0" bIns="29089" rtlCol="0" anchor="b"/>
          <a:lstStyle/>
          <a:p>
            <a:pPr algn="ctr"/>
            <a:r>
              <a:rPr lang="en-US" sz="1485" b="1" dirty="0"/>
              <a:t>AG</a:t>
            </a:r>
          </a:p>
        </p:txBody>
      </p:sp>
      <p:sp>
        <p:nvSpPr>
          <p:cNvPr id="99" name="Rectangle 19">
            <a:extLst>
              <a:ext uri="{FF2B5EF4-FFF2-40B4-BE49-F238E27FC236}">
                <a16:creationId xmlns:a16="http://schemas.microsoft.com/office/drawing/2014/main" id="{B1BD7CF1-40B3-4FFB-99D5-F1870176C518}"/>
              </a:ext>
            </a:extLst>
          </p:cNvPr>
          <p:cNvSpPr/>
          <p:nvPr/>
        </p:nvSpPr>
        <p:spPr>
          <a:xfrm rot="-60000">
            <a:off x="4533644" y="2348273"/>
            <a:ext cx="863442"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 </a:t>
            </a:r>
            <a:r>
              <a:rPr lang="en-US" sz="1000" dirty="0" err="1">
                <a:solidFill>
                  <a:schemeClr val="tx1"/>
                </a:solidFill>
                <a:latin typeface="Arial" pitchFamily="34" charset="0"/>
                <a:cs typeface="Arial" pitchFamily="34" charset="0"/>
              </a:rPr>
              <a:t>Certificacíon</a:t>
            </a:r>
            <a:endParaRPr lang="en-US" sz="1485" dirty="0">
              <a:solidFill>
                <a:schemeClr val="tx1"/>
              </a:solidFill>
              <a:latin typeface="Arial" pitchFamily="34" charset="0"/>
              <a:cs typeface="Arial" pitchFamily="34" charset="0"/>
            </a:endParaRPr>
          </a:p>
        </p:txBody>
      </p:sp>
      <p:sp>
        <p:nvSpPr>
          <p:cNvPr id="100" name="Rectangle 19">
            <a:extLst>
              <a:ext uri="{FF2B5EF4-FFF2-40B4-BE49-F238E27FC236}">
                <a16:creationId xmlns:a16="http://schemas.microsoft.com/office/drawing/2014/main" id="{0E80C7C4-CC43-42B9-BB6A-C4AAB4F666D4}"/>
              </a:ext>
            </a:extLst>
          </p:cNvPr>
          <p:cNvSpPr/>
          <p:nvPr/>
        </p:nvSpPr>
        <p:spPr>
          <a:xfrm rot="21540000">
            <a:off x="5368291" y="2660417"/>
            <a:ext cx="661630"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 </a:t>
            </a:r>
            <a:r>
              <a:rPr lang="en-US" sz="1000" dirty="0" err="1">
                <a:solidFill>
                  <a:schemeClr val="tx1"/>
                </a:solidFill>
                <a:latin typeface="Arial" pitchFamily="34" charset="0"/>
                <a:cs typeface="Arial" pitchFamily="34" charset="0"/>
              </a:rPr>
              <a:t>Remisión</a:t>
            </a:r>
            <a:endParaRPr lang="en-US" sz="1485" dirty="0">
              <a:solidFill>
                <a:schemeClr val="tx1"/>
              </a:solidFill>
              <a:latin typeface="Arial" pitchFamily="34" charset="0"/>
              <a:cs typeface="Arial" pitchFamily="34" charset="0"/>
            </a:endParaRPr>
          </a:p>
        </p:txBody>
      </p:sp>
      <p:sp>
        <p:nvSpPr>
          <p:cNvPr id="101" name="Rectangle 19">
            <a:extLst>
              <a:ext uri="{FF2B5EF4-FFF2-40B4-BE49-F238E27FC236}">
                <a16:creationId xmlns:a16="http://schemas.microsoft.com/office/drawing/2014/main" id="{E9487C4C-55DE-451C-826A-DA606CD96BDD}"/>
              </a:ext>
            </a:extLst>
          </p:cNvPr>
          <p:cNvSpPr/>
          <p:nvPr/>
        </p:nvSpPr>
        <p:spPr>
          <a:xfrm rot="21540000">
            <a:off x="4603580" y="2785180"/>
            <a:ext cx="753881" cy="40285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F-Vista- Factura</a:t>
            </a:r>
            <a:endParaRPr lang="en-US" sz="1485" dirty="0">
              <a:solidFill>
                <a:schemeClr val="tx1"/>
              </a:solidFill>
              <a:latin typeface="Arial" pitchFamily="34" charset="0"/>
              <a:cs typeface="Arial" pitchFamily="34" charset="0"/>
            </a:endParaRPr>
          </a:p>
        </p:txBody>
      </p:sp>
      <p:sp>
        <p:nvSpPr>
          <p:cNvPr id="103" name="Rectangle 19">
            <a:extLst>
              <a:ext uri="{FF2B5EF4-FFF2-40B4-BE49-F238E27FC236}">
                <a16:creationId xmlns:a16="http://schemas.microsoft.com/office/drawing/2014/main" id="{76D45016-C92E-4ADA-80AD-FE56A91F0B93}"/>
              </a:ext>
            </a:extLst>
          </p:cNvPr>
          <p:cNvSpPr/>
          <p:nvPr/>
        </p:nvSpPr>
        <p:spPr>
          <a:xfrm rot="21540000">
            <a:off x="4826367" y="3741215"/>
            <a:ext cx="1100281"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Fonocaudiología</a:t>
            </a:r>
            <a:endParaRPr lang="en-US" sz="1050" dirty="0">
              <a:solidFill>
                <a:schemeClr val="bg1"/>
              </a:solidFill>
              <a:latin typeface="Arial" pitchFamily="34" charset="0"/>
              <a:cs typeface="Arial" pitchFamily="34" charset="0"/>
            </a:endParaRPr>
          </a:p>
        </p:txBody>
      </p:sp>
      <p:sp>
        <p:nvSpPr>
          <p:cNvPr id="104" name="Rectangle 19">
            <a:extLst>
              <a:ext uri="{FF2B5EF4-FFF2-40B4-BE49-F238E27FC236}">
                <a16:creationId xmlns:a16="http://schemas.microsoft.com/office/drawing/2014/main" id="{7C0534DD-1BE8-493D-88B2-03F9A3FE3CAD}"/>
              </a:ext>
            </a:extLst>
          </p:cNvPr>
          <p:cNvSpPr/>
          <p:nvPr/>
        </p:nvSpPr>
        <p:spPr>
          <a:xfrm rot="21540000">
            <a:off x="4471148" y="4118917"/>
            <a:ext cx="820676"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Remisión</a:t>
            </a:r>
            <a:endParaRPr lang="en-US" sz="1050" dirty="0">
              <a:solidFill>
                <a:schemeClr val="bg1"/>
              </a:solidFill>
              <a:latin typeface="Arial" pitchFamily="34" charset="0"/>
              <a:cs typeface="Arial" pitchFamily="34" charset="0"/>
            </a:endParaRPr>
          </a:p>
        </p:txBody>
      </p:sp>
      <p:sp>
        <p:nvSpPr>
          <p:cNvPr id="105" name="Rectangle 19">
            <a:extLst>
              <a:ext uri="{FF2B5EF4-FFF2-40B4-BE49-F238E27FC236}">
                <a16:creationId xmlns:a16="http://schemas.microsoft.com/office/drawing/2014/main" id="{E9A1E705-D65B-42F1-9B50-9EA14F2944B8}"/>
              </a:ext>
            </a:extLst>
          </p:cNvPr>
          <p:cNvSpPr/>
          <p:nvPr/>
        </p:nvSpPr>
        <p:spPr>
          <a:xfrm rot="21540000">
            <a:off x="5180172" y="4452248"/>
            <a:ext cx="820676" cy="4081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3">
            <a:schemeClr val="lt1"/>
          </a:lnRef>
          <a:fillRef idx="1">
            <a:schemeClr val="dk1"/>
          </a:fillRef>
          <a:effectRef idx="1">
            <a:schemeClr val="dk1"/>
          </a:effectRef>
          <a:fontRef idx="minor">
            <a:schemeClr val="lt1"/>
          </a:fontRef>
        </p:style>
        <p:txBody>
          <a:bodyPr lIns="48483" tIns="48483" rIns="48483" bIns="48483" rtlCol="0" anchor="ctr"/>
          <a:lstStyle/>
          <a:p>
            <a:pPr algn="ctr"/>
            <a:r>
              <a:rPr lang="en-US" sz="1000" dirty="0">
                <a:solidFill>
                  <a:schemeClr val="bg1"/>
                </a:solidFill>
                <a:latin typeface="Arial" pitchFamily="34" charset="0"/>
                <a:cs typeface="Arial" pitchFamily="34" charset="0"/>
              </a:rPr>
              <a:t>B-  </a:t>
            </a:r>
            <a:r>
              <a:rPr lang="en-US" sz="1000" dirty="0" err="1">
                <a:solidFill>
                  <a:schemeClr val="bg1"/>
                </a:solidFill>
                <a:latin typeface="Arial" pitchFamily="34" charset="0"/>
                <a:cs typeface="Arial" pitchFamily="34" charset="0"/>
              </a:rPr>
              <a:t>Facturación</a:t>
            </a:r>
            <a:endParaRPr lang="en-US" sz="1050" dirty="0">
              <a:solidFill>
                <a:schemeClr val="bg1"/>
              </a:solidFill>
              <a:latin typeface="Arial" pitchFamily="34" charset="0"/>
              <a:cs typeface="Arial" pitchFamily="34" charset="0"/>
            </a:endParaRPr>
          </a:p>
        </p:txBody>
      </p:sp>
      <p:sp>
        <p:nvSpPr>
          <p:cNvPr id="108" name="Rectangle 19">
            <a:extLst>
              <a:ext uri="{FF2B5EF4-FFF2-40B4-BE49-F238E27FC236}">
                <a16:creationId xmlns:a16="http://schemas.microsoft.com/office/drawing/2014/main" id="{B078858F-81CA-4921-8B5B-7184A53A0B13}"/>
              </a:ext>
            </a:extLst>
          </p:cNvPr>
          <p:cNvSpPr/>
          <p:nvPr/>
        </p:nvSpPr>
        <p:spPr>
          <a:xfrm rot="21540000">
            <a:off x="4454302" y="5120754"/>
            <a:ext cx="843457" cy="39158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ln/>
        </p:spPr>
        <p:style>
          <a:lnRef idx="1">
            <a:schemeClr val="accent4"/>
          </a:lnRef>
          <a:fillRef idx="2">
            <a:schemeClr val="accent4"/>
          </a:fillRef>
          <a:effectRef idx="1">
            <a:schemeClr val="accent4"/>
          </a:effectRef>
          <a:fontRef idx="minor">
            <a:schemeClr val="dk1"/>
          </a:fontRef>
        </p:style>
        <p:txBody>
          <a:bodyPr wrap="square" lIns="48483" tIns="48483" rIns="48483" bIns="48483" rtlCol="0" anchor="ctr">
            <a:spAutoFit/>
          </a:bodyPr>
          <a:lstStyle/>
          <a:p>
            <a:pPr algn="ctr"/>
            <a:r>
              <a:rPr lang="en-US" sz="954" dirty="0">
                <a:solidFill>
                  <a:schemeClr val="tx1"/>
                </a:solidFill>
                <a:latin typeface="Arial" pitchFamily="34" charset="0"/>
                <a:cs typeface="Arial" pitchFamily="34" charset="0"/>
              </a:rPr>
              <a:t>D –Manual de </a:t>
            </a:r>
          </a:p>
        </p:txBody>
      </p:sp>
      <p:sp>
        <p:nvSpPr>
          <p:cNvPr id="64" name="Rectangle 19">
            <a:extLst>
              <a:ext uri="{FF2B5EF4-FFF2-40B4-BE49-F238E27FC236}">
                <a16:creationId xmlns:a16="http://schemas.microsoft.com/office/drawing/2014/main" id="{7E88824F-1778-4AFC-A0E1-D5E8765A2E5E}"/>
              </a:ext>
            </a:extLst>
          </p:cNvPr>
          <p:cNvSpPr/>
          <p:nvPr/>
        </p:nvSpPr>
        <p:spPr>
          <a:xfrm rot="-60000">
            <a:off x="8971708" y="1813301"/>
            <a:ext cx="869635" cy="56201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8483" tIns="48483" rIns="48483" bIns="48483" rtlCol="0" anchor="ctr"/>
          <a:lstStyle/>
          <a:p>
            <a:pPr algn="ctr"/>
            <a:r>
              <a:rPr lang="en-US" sz="1000" dirty="0">
                <a:solidFill>
                  <a:schemeClr val="tx1"/>
                </a:solidFill>
                <a:latin typeface="Arial" pitchFamily="34" charset="0"/>
                <a:cs typeface="Arial" pitchFamily="34" charset="0"/>
              </a:rPr>
              <a:t>F – vistas </a:t>
            </a:r>
            <a:r>
              <a:rPr lang="en-US" sz="1050" dirty="0" err="1">
                <a:solidFill>
                  <a:schemeClr val="tx1"/>
                </a:solidFill>
                <a:latin typeface="Arial" pitchFamily="34" charset="0"/>
                <a:cs typeface="Arial" pitchFamily="34" charset="0"/>
              </a:rPr>
              <a:t>medicina</a:t>
            </a:r>
            <a:r>
              <a:rPr lang="en-US" sz="1272" dirty="0">
                <a:solidFill>
                  <a:schemeClr val="tx1"/>
                </a:solidFill>
                <a:latin typeface="Arial" pitchFamily="34" charset="0"/>
                <a:cs typeface="Arial" pitchFamily="34" charset="0"/>
              </a:rPr>
              <a:t> </a:t>
            </a:r>
            <a:r>
              <a:rPr lang="en-US" sz="1000" dirty="0" err="1">
                <a:solidFill>
                  <a:schemeClr val="tx1"/>
                </a:solidFill>
                <a:latin typeface="Arial" pitchFamily="34" charset="0"/>
                <a:cs typeface="Arial" pitchFamily="34" charset="0"/>
              </a:rPr>
              <a:t>conectadas</a:t>
            </a:r>
            <a:endParaRPr lang="en-US" sz="1485"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1734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6075" y="646430"/>
            <a:ext cx="9696450" cy="12120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solidFill>
                <a:prstClr val="white"/>
              </a:solidFill>
            </a:endParaRPr>
          </a:p>
        </p:txBody>
      </p:sp>
      <p:sp>
        <p:nvSpPr>
          <p:cNvPr id="3" name="Content Placeholder 1"/>
          <p:cNvSpPr txBox="1">
            <a:spLocks/>
          </p:cNvSpPr>
          <p:nvPr/>
        </p:nvSpPr>
        <p:spPr>
          <a:xfrm>
            <a:off x="2254093" y="2262513"/>
            <a:ext cx="8726806" cy="4233780"/>
          </a:xfrm>
          <a:prstGeom prst="rect">
            <a:avLst/>
          </a:prstGeom>
        </p:spPr>
        <p:txBody>
          <a:bodyPr vert="horz" lIns="96966" tIns="48483" rIns="96966" bIns="48483"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42">
                <a:solidFill>
                  <a:prstClr val="black"/>
                </a:solidFill>
              </a:rPr>
              <a:t>Thank you!</a:t>
            </a:r>
            <a:endParaRPr lang="en-US" sz="2971">
              <a:solidFill>
                <a:prstClr val="black"/>
              </a:solidFill>
            </a:endParaRPr>
          </a:p>
          <a:p>
            <a:pPr marL="0" indent="0">
              <a:buNone/>
            </a:pPr>
            <a:endParaRPr lang="en-US" sz="1698">
              <a:solidFill>
                <a:prstClr val="black"/>
              </a:solidFill>
            </a:endParaRPr>
          </a:p>
          <a:p>
            <a:pPr marL="0" indent="0">
              <a:buNone/>
            </a:pPr>
            <a:r>
              <a:rPr lang="en-US" sz="1698">
                <a:solidFill>
                  <a:prstClr val="black"/>
                </a:solidFill>
              </a:rPr>
              <a:t>You can use this PowerPoint template for free based on creative commons license.</a:t>
            </a:r>
          </a:p>
          <a:p>
            <a:pPr marL="0" indent="0">
              <a:buNone/>
            </a:pPr>
            <a:endParaRPr lang="en-US" sz="1698">
              <a:solidFill>
                <a:prstClr val="black"/>
              </a:solidFill>
            </a:endParaRPr>
          </a:p>
          <a:p>
            <a:pPr marL="0" indent="0">
              <a:buNone/>
            </a:pPr>
            <a:r>
              <a:rPr lang="en-US" sz="1698">
                <a:solidFill>
                  <a:prstClr val="black"/>
                </a:solidFill>
              </a:rPr>
              <a:t>Follow us on Twitter </a:t>
            </a:r>
            <a:r>
              <a:rPr lang="en-US" sz="1698">
                <a:solidFill>
                  <a:prstClr val="black"/>
                </a:solidFill>
                <a:hlinkClick r:id="rId3"/>
              </a:rPr>
              <a:t>@</a:t>
            </a:r>
            <a:r>
              <a:rPr lang="en-US" sz="1698" err="1">
                <a:solidFill>
                  <a:prstClr val="black"/>
                </a:solidFill>
                <a:hlinkClick r:id="rId3"/>
              </a:rPr>
              <a:t>slideh</a:t>
            </a:r>
            <a:r>
              <a:rPr lang="en-US" sz="1698">
                <a:solidFill>
                  <a:prstClr val="black"/>
                </a:solidFill>
              </a:rPr>
              <a:t> or subscribe to our mailing list</a:t>
            </a:r>
          </a:p>
          <a:p>
            <a:pPr marL="0" indent="0">
              <a:buNone/>
            </a:pPr>
            <a:r>
              <a:rPr lang="en-US" sz="1698">
                <a:solidFill>
                  <a:prstClr val="black"/>
                </a:solidFill>
              </a:rPr>
              <a:t>Or upload your presentation for free and share online in SlideOnline.com</a:t>
            </a:r>
          </a:p>
          <a:p>
            <a:pPr marL="0" indent="0">
              <a:buNone/>
            </a:pPr>
            <a:endParaRPr lang="en-US" sz="1698">
              <a:solidFill>
                <a:prstClr val="black"/>
              </a:solidFill>
            </a:endParaRPr>
          </a:p>
          <a:p>
            <a:pPr marL="0" indent="0">
              <a:buNone/>
            </a:pPr>
            <a:r>
              <a:rPr lang="en-US" sz="1698">
                <a:solidFill>
                  <a:prstClr val="black"/>
                </a:solidFill>
                <a:hlinkClick r:id="rId4"/>
              </a:rPr>
              <a:t>www.SlideHunter.com</a:t>
            </a:r>
            <a:endParaRPr lang="en-US" sz="1698">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4201" y="5009838"/>
            <a:ext cx="1451101" cy="35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341639" y="5494655"/>
            <a:ext cx="8245349"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7422161" y="5817872"/>
            <a:ext cx="3163130" cy="64643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10">
                <a:solidFill>
                  <a:prstClr val="white"/>
                </a:solidFill>
              </a:rPr>
              <a:t>Upload to Slide Online.com</a:t>
            </a:r>
          </a:p>
        </p:txBody>
      </p:sp>
      <p:sp>
        <p:nvSpPr>
          <p:cNvPr id="7" name="Rectangle 6">
            <a:hlinkClick r:id="rId7"/>
          </p:cNvPr>
          <p:cNvSpPr/>
          <p:nvPr/>
        </p:nvSpPr>
        <p:spPr>
          <a:xfrm>
            <a:off x="2350885" y="5817870"/>
            <a:ext cx="3163130" cy="64643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91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6966" y="5009837"/>
            <a:ext cx="1603067" cy="383640"/>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632" y="888847"/>
            <a:ext cx="2302907" cy="6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146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264</Words>
  <Application>Microsoft Office PowerPoint</Application>
  <PresentationFormat>Personalizado</PresentationFormat>
  <Paragraphs>87</Paragraphs>
  <Slides>2</Slides>
  <Notes>2</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2</vt:i4>
      </vt:variant>
    </vt:vector>
  </HeadingPairs>
  <TitlesOfParts>
    <vt:vector size="6" baseType="lpstr">
      <vt:lpstr>Arial</vt:lpstr>
      <vt:lpstr>Calibri</vt:lpstr>
      <vt:lpstr>1_Office Theme</vt:lpstr>
      <vt:lpstr>2_Office Theme</vt:lpstr>
      <vt:lpstr>Kanban Solution IPS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 PowerPoint Template</dc:title>
  <dc:creator>SlideHunter</dc:creator>
  <cp:lastModifiedBy>SENA</cp:lastModifiedBy>
  <cp:revision>31</cp:revision>
  <dcterms:created xsi:type="dcterms:W3CDTF">2013-06-14T10:26:37Z</dcterms:created>
  <dcterms:modified xsi:type="dcterms:W3CDTF">2022-06-03T11:25:36Z</dcterms:modified>
</cp:coreProperties>
</file>