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Roboto Condensed" pitchFamily="2" charset="0"/>
      <p:regular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46A18-3A02-4280-971F-F140E8E06226}">
  <a:tblStyle styleId="{AAF46A18-3A02-4280-971F-F140E8E0622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060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96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4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6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04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7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813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974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2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71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6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15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20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115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744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953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60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687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047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198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665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693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0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24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8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96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4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3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82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9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636059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DATENSPEICHERUNG IN DER CLOUD</a:t>
            </a:r>
            <a:endParaRPr lang="en" dirty="0"/>
          </a:p>
        </p:txBody>
      </p:sp>
      <p:sp>
        <p:nvSpPr>
          <p:cNvPr id="2" name="Textfeld 1"/>
          <p:cNvSpPr txBox="1"/>
          <p:nvPr/>
        </p:nvSpPr>
        <p:spPr>
          <a:xfrm>
            <a:off x="6407373" y="4275970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boto Condensed" pitchFamily="2" charset="0"/>
                <a:ea typeface="Roboto Condensed" pitchFamily="2" charset="0"/>
              </a:rPr>
              <a:t>Eine Präsentation von Rafael Steiner</a:t>
            </a:r>
            <a:endParaRPr lang="de-DE" dirty="0"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288" name="Shape 288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02" name="Shape 302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4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322" name="Shape 3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323" name="Shape 323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324" name="Shape 32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{AAF46A18-3A02-4280-971F-F140E8E06226}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4725" y="7901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10800000" flipH="1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Shape 365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1" name="Shape 371"/>
          <p:cNvCxnSpPr>
            <a:stCxn id="361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49"/>
            <a:ext cx="8044527" cy="2067200"/>
            <a:chOff x="185742" y="1287959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3" y="2296510"/>
            <a:ext cx="2694428" cy="864880"/>
            <a:chOff x="185742" y="1697029"/>
            <a:chExt cx="5165697" cy="1658129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0"/>
            <a:ext cx="2694428" cy="864880"/>
            <a:chOff x="185742" y="1697029"/>
            <a:chExt cx="5165697" cy="1658129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0"/>
            <a:ext cx="2694428" cy="864880"/>
            <a:chOff x="185742" y="1697029"/>
            <a:chExt cx="5165697" cy="1658129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Was ist eine Cloud?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grpSp>
        <p:nvGrpSpPr>
          <p:cNvPr id="22" name="Shape 700"/>
          <p:cNvGrpSpPr/>
          <p:nvPr/>
        </p:nvGrpSpPr>
        <p:grpSpPr>
          <a:xfrm>
            <a:off x="347099" y="617926"/>
            <a:ext cx="309022" cy="315498"/>
            <a:chOff x="3951850" y="2985350"/>
            <a:chExt cx="407950" cy="416500"/>
          </a:xfrm>
        </p:grpSpPr>
        <p:sp>
          <p:nvSpPr>
            <p:cNvPr id="23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76" y="1947212"/>
            <a:ext cx="1946492" cy="174672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14275" y="1820859"/>
            <a:ext cx="3810352" cy="2724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 meist kostenlos</a:t>
            </a:r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gesichert durch Verschlüsselung</a:t>
            </a:r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bequeme Benutzeroberfläche</a:t>
            </a:r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Internetverbindung vorausgesetzt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899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899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49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2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464" name="Shape 46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99" y="801050"/>
            <a:ext cx="8428200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314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481" name="Shape 48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101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1" cy="33239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4" y="1037470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@username &amp; user@mail.me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515" name="Shape 515"/>
          <p:cNvSpPr/>
          <p:nvPr/>
        </p:nvSpPr>
        <p:spPr>
          <a:xfrm>
            <a:off x="309225" y="634067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1" y="610549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3" y="967276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7" y="968204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4"/>
            <a:ext cx="316407" cy="314570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0" y="1486155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5" y="1488465"/>
            <a:ext cx="306276" cy="278589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0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5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2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8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1" y="2961168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2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7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39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2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Vorteile einer Cloud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814274" y="1820859"/>
            <a:ext cx="4678703" cy="2724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 </a:t>
            </a:r>
            <a:r>
              <a:rPr lang="de-DE" dirty="0" smtClean="0"/>
              <a:t>überall mit Browser aufrufbar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Versionenkontrolle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Freigabe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parallele Arbeit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09" y="1635252"/>
            <a:ext cx="2438740" cy="2438740"/>
          </a:xfrm>
          <a:prstGeom prst="rect">
            <a:avLst/>
          </a:prstGeom>
        </p:spPr>
      </p:pic>
      <p:sp>
        <p:nvSpPr>
          <p:cNvPr id="12" name="Shape 768"/>
          <p:cNvSpPr/>
          <p:nvPr/>
        </p:nvSpPr>
        <p:spPr>
          <a:xfrm>
            <a:off x="369666" y="622073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00" y="3095741"/>
            <a:ext cx="3370457" cy="135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Cloud-Anbieter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grpSp>
        <p:nvGrpSpPr>
          <p:cNvPr id="7" name="Shape 957"/>
          <p:cNvGrpSpPr/>
          <p:nvPr/>
        </p:nvGrpSpPr>
        <p:grpSpPr>
          <a:xfrm>
            <a:off x="328921" y="598828"/>
            <a:ext cx="419569" cy="353694"/>
            <a:chOff x="4556450" y="4963575"/>
            <a:chExt cx="548025" cy="498100"/>
          </a:xfrm>
        </p:grpSpPr>
        <p:sp>
          <p:nvSpPr>
            <p:cNvPr id="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4" y="3401841"/>
            <a:ext cx="2031935" cy="1741659"/>
          </a:xfrm>
          <a:prstGeom prst="rect">
            <a:avLst/>
          </a:prstGeom>
        </p:spPr>
      </p:pic>
      <p:pic>
        <p:nvPicPr>
          <p:cNvPr id="1030" name="Picture 6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98" y="1253448"/>
            <a:ext cx="33337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dropbox logo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944"/>
            <a:ext cx="2719355" cy="13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notebookcheck.com/fileadmin/Notebooks/News/_nc3/dr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38" y="1253448"/>
            <a:ext cx="2390273" cy="18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3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Sicherheit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idx="1"/>
          </p:nvPr>
        </p:nvSpPr>
        <p:spPr>
          <a:xfrm>
            <a:off x="814274" y="1820859"/>
            <a:ext cx="4678703" cy="2724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 </a:t>
            </a:r>
            <a:r>
              <a:rPr lang="de-DE" dirty="0" smtClean="0"/>
              <a:t>verschlüsselte Kommunikation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MD5 geschütztes Passwort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r>
              <a:rPr lang="de-DE" dirty="0" smtClean="0"/>
              <a:t>verschlüsselte Dateien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6" name="Shape 709"/>
          <p:cNvSpPr/>
          <p:nvPr/>
        </p:nvSpPr>
        <p:spPr>
          <a:xfrm>
            <a:off x="436683" y="600399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50" name="Picture 2" descr="Bildergebnis für cloud sicherhe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07" y="1906584"/>
            <a:ext cx="3100742" cy="174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the first set of slides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But remember not to overload your slides with content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</a:t>
            </a:r>
            <a:r>
              <a:rPr lang="en" dirty="0">
                <a:highlight>
                  <a:srgbClr val="C7D3E6"/>
                </a:highlight>
              </a:rPr>
              <a:t>won’t do both</a:t>
            </a:r>
            <a:r>
              <a:rPr lang="en" dirty="0"/>
              <a:t>.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1"/>
            <a:ext cx="5567700" cy="7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0" y="2174497"/>
            <a:ext cx="653126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3" y="745607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79" y="1959478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1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89" y="1460795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Bildschirmpräsentation (16:9)</PresentationFormat>
  <Paragraphs>170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Roboto Condensed</vt:lpstr>
      <vt:lpstr>Arial</vt:lpstr>
      <vt:lpstr>Arvo</vt:lpstr>
      <vt:lpstr>Roboto Condensed Light</vt:lpstr>
      <vt:lpstr>Salerio template</vt:lpstr>
      <vt:lpstr>DATENSPEICHERUNG IN DER CLOUD</vt:lpstr>
      <vt:lpstr>Was ist eine Cloud?</vt:lpstr>
      <vt:lpstr>Vorteile einer Cloud</vt:lpstr>
      <vt:lpstr>Cloud-Anbieter</vt:lpstr>
      <vt:lpstr>Sicherheit</vt:lpstr>
      <vt:lpstr>TRANSITION HEADLINE</vt:lpstr>
      <vt:lpstr>PowerPoint-Präsentation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PowerPoint-Präsentation</vt:lpstr>
      <vt:lpstr>PowerPoint-Präsentation</vt:lpstr>
      <vt:lpstr>PowerPoint-Präsentation</vt:lpstr>
      <vt:lpstr>PowerPoint-Präsentation</vt:lpstr>
      <vt:lpstr>THANKS!</vt:lpstr>
      <vt:lpstr>CREDITS</vt:lpstr>
      <vt:lpstr>PRESENTATION 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DATENSPEICHERUNG IN DER CLOUD</dc:title>
  <dc:creator>Rafael</dc:creator>
  <cp:lastModifiedBy>Rafael</cp:lastModifiedBy>
  <cp:revision>8</cp:revision>
  <dcterms:modified xsi:type="dcterms:W3CDTF">2017-06-14T13:50:06Z</dcterms:modified>
</cp:coreProperties>
</file>