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8800" dirty="0" smtClean="0"/>
              <a:t>Interfaces</a:t>
            </a:r>
            <a:endParaRPr lang="de-DE" sz="8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TP, Rafael Steiner und Markus </a:t>
            </a:r>
            <a:r>
              <a:rPr lang="de-DE" dirty="0" err="1" smtClean="0"/>
              <a:t>Ninz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46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Metaphern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800" dirty="0"/>
              <a:t>Papierkorb -&gt; </a:t>
            </a:r>
            <a:r>
              <a:rPr lang="de-DE" sz="2800" dirty="0" smtClean="0"/>
              <a:t>Löschen</a:t>
            </a:r>
          </a:p>
          <a:p>
            <a:pPr lvl="0"/>
            <a:endParaRPr lang="de-DE" sz="2800" dirty="0"/>
          </a:p>
          <a:p>
            <a:r>
              <a:rPr lang="de-DE" sz="2800" dirty="0"/>
              <a:t> </a:t>
            </a:r>
            <a:r>
              <a:rPr lang="de-DE" sz="2800" dirty="0" smtClean="0"/>
              <a:t>Diskette </a:t>
            </a:r>
            <a:r>
              <a:rPr lang="de-DE" sz="2800" dirty="0"/>
              <a:t>-&gt; </a:t>
            </a:r>
            <a:r>
              <a:rPr lang="de-DE" sz="2800" dirty="0" smtClean="0"/>
              <a:t>Speichern</a:t>
            </a:r>
          </a:p>
          <a:p>
            <a:endParaRPr lang="de-DE" sz="2800" dirty="0" smtClean="0"/>
          </a:p>
          <a:p>
            <a:r>
              <a:rPr lang="de-DE" sz="2800" dirty="0" smtClean="0"/>
              <a:t> </a:t>
            </a:r>
            <a:r>
              <a:rPr lang="de-DE" sz="2800" dirty="0"/>
              <a:t>Lupe -&gt; </a:t>
            </a:r>
            <a:r>
              <a:rPr lang="de-DE" sz="2800" dirty="0" smtClean="0"/>
              <a:t>Suchen</a:t>
            </a:r>
          </a:p>
          <a:p>
            <a:endParaRPr lang="de-DE" sz="2800" dirty="0"/>
          </a:p>
          <a:p>
            <a:r>
              <a:rPr lang="de-DE" sz="2800" dirty="0"/>
              <a:t> Farbeimer -&gt; Füllobjekt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877" y="1930400"/>
            <a:ext cx="2524125" cy="17526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3913189"/>
            <a:ext cx="2286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9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Objekt - Aktion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800" dirty="0"/>
              <a:t>Objekt existiert </a:t>
            </a:r>
            <a:r>
              <a:rPr lang="de-DE" sz="2800" dirty="0" smtClean="0"/>
              <a:t>bereits</a:t>
            </a:r>
          </a:p>
          <a:p>
            <a:pPr lvl="0"/>
            <a:r>
              <a:rPr lang="de-DE" sz="2800" dirty="0" smtClean="0"/>
              <a:t> Aktion </a:t>
            </a:r>
            <a:r>
              <a:rPr lang="de-DE" sz="2800" dirty="0"/>
              <a:t>wird auf dem Objekt </a:t>
            </a:r>
            <a:r>
              <a:rPr lang="de-DE" sz="2800" dirty="0" smtClean="0"/>
              <a:t>ausgeführt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368766"/>
            <a:ext cx="3759200" cy="33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Aktion - Objekt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Eine Aktion muss ausgeführt werden um Objekt zu erhalten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2990891"/>
            <a:ext cx="3835400" cy="35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3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Formular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1601789"/>
            <a:ext cx="8596668" cy="388077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Max. 1 Seite sonst aufteilen</a:t>
            </a:r>
          </a:p>
          <a:p>
            <a:endParaRPr lang="de-DE" sz="2800" dirty="0" smtClean="0"/>
          </a:p>
          <a:p>
            <a:r>
              <a:rPr lang="de-DE" sz="2800" dirty="0"/>
              <a:t>nur die wichtigen </a:t>
            </a:r>
            <a:r>
              <a:rPr lang="de-DE" sz="2800" dirty="0" smtClean="0"/>
              <a:t>Informationen</a:t>
            </a:r>
          </a:p>
          <a:p>
            <a:endParaRPr lang="de-DE" sz="2800" dirty="0" smtClean="0"/>
          </a:p>
          <a:p>
            <a:r>
              <a:rPr lang="de-DE" sz="2800" dirty="0" smtClean="0"/>
              <a:t>Evtl. Beispiele</a:t>
            </a:r>
          </a:p>
          <a:p>
            <a:endParaRPr lang="de-DE" sz="2800" dirty="0" smtClean="0"/>
          </a:p>
          <a:p>
            <a:r>
              <a:rPr lang="de-DE" sz="2800" dirty="0" smtClean="0"/>
              <a:t>Pflichtfelder markieren</a:t>
            </a:r>
            <a:endParaRPr lang="de-DE" sz="28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r="9238"/>
          <a:stretch/>
        </p:blipFill>
        <p:spPr>
          <a:xfrm>
            <a:off x="5118100" y="3183862"/>
            <a:ext cx="4155902" cy="358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Pull-Down Menü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7334" y="3139201"/>
            <a:ext cx="8596668" cy="3880773"/>
          </a:xfrm>
        </p:spPr>
        <p:txBody>
          <a:bodyPr>
            <a:normAutofit/>
          </a:bodyPr>
          <a:lstStyle/>
          <a:p>
            <a:r>
              <a:rPr lang="de-DE" sz="2800" dirty="0" smtClean="0"/>
              <a:t>Steuerelement</a:t>
            </a:r>
          </a:p>
          <a:p>
            <a:endParaRPr lang="de-DE" sz="2800" dirty="0"/>
          </a:p>
          <a:p>
            <a:r>
              <a:rPr lang="de-DE" sz="2800" dirty="0"/>
              <a:t>Mausklick auf eine Schaltfläche 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399" y="2542301"/>
            <a:ext cx="4620395" cy="34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7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DE" sz="5400" dirty="0" smtClean="0"/>
              <a:t>Checkbox und Radiobutton</a:t>
            </a:r>
            <a:endParaRPr lang="de-DE" sz="5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z="2800" dirty="0"/>
              <a:t>Checkbox: Können mehrere ausgewählt </a:t>
            </a:r>
            <a:r>
              <a:rPr lang="de-DE" sz="2800" dirty="0" smtClean="0"/>
              <a:t>werden</a:t>
            </a:r>
          </a:p>
          <a:p>
            <a:pPr lvl="0"/>
            <a:endParaRPr lang="de-DE" sz="2800" dirty="0"/>
          </a:p>
          <a:p>
            <a:r>
              <a:rPr lang="de-DE" sz="2800" dirty="0"/>
              <a:t>Radiobutton: Kann nur eines gewählt </a:t>
            </a:r>
            <a:r>
              <a:rPr lang="de-DE" sz="2800" dirty="0" smtClean="0"/>
              <a:t>werden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950" y="3867150"/>
            <a:ext cx="4464050" cy="289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9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smtClean="0"/>
              <a:t>Spracherkennung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3327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86</Words>
  <Application>Microsoft Office PowerPoint</Application>
  <PresentationFormat>Breitbild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Facette</vt:lpstr>
      <vt:lpstr>Interfaces</vt:lpstr>
      <vt:lpstr>Metaphern</vt:lpstr>
      <vt:lpstr>Objekt - Aktion</vt:lpstr>
      <vt:lpstr>Aktion - Objekt</vt:lpstr>
      <vt:lpstr>Formular</vt:lpstr>
      <vt:lpstr>Pull-Down Menü</vt:lpstr>
      <vt:lpstr>Checkbox und Radiobutton</vt:lpstr>
      <vt:lpstr>Spracherkennung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Interfaces</dc:title>
  <dc:creator>Steiner, Rafael</dc:creator>
  <cp:lastModifiedBy>Steiner, Rafael</cp:lastModifiedBy>
  <cp:revision>7</cp:revision>
  <dcterms:created xsi:type="dcterms:W3CDTF">2016-10-04T10:48:52Z</dcterms:created>
  <dcterms:modified xsi:type="dcterms:W3CDTF">2016-10-05T06:36:33Z</dcterms:modified>
</cp:coreProperties>
</file>