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Spiralmodell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Rafael Steiner, 5BT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2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Spiralmodell?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3188816"/>
            <a:ext cx="8825659" cy="3416300"/>
          </a:xfrm>
        </p:spPr>
        <p:txBody>
          <a:bodyPr/>
          <a:lstStyle/>
          <a:p>
            <a:r>
              <a:rPr lang="de-DE" dirty="0" smtClean="0"/>
              <a:t>Vorgehensmodell</a:t>
            </a:r>
          </a:p>
          <a:p>
            <a:endParaRPr lang="de-DE" dirty="0"/>
          </a:p>
          <a:p>
            <a:r>
              <a:rPr lang="en-US" dirty="0"/>
              <a:t>1986 von Barry W. </a:t>
            </a:r>
            <a:r>
              <a:rPr lang="en-US" dirty="0" smtClean="0"/>
              <a:t>Boehm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</a:t>
            </a:r>
            <a:r>
              <a:rPr lang="de-DE" dirty="0" smtClean="0"/>
              <a:t>piralförmig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2603500"/>
            <a:ext cx="3270250" cy="40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2654" y="2628900"/>
            <a:ext cx="8825659" cy="3416300"/>
          </a:xfrm>
        </p:spPr>
        <p:txBody>
          <a:bodyPr/>
          <a:lstStyle/>
          <a:p>
            <a:r>
              <a:rPr lang="de-DE" sz="2400" dirty="0"/>
              <a:t> </a:t>
            </a:r>
            <a:r>
              <a:rPr lang="de-DE" sz="2400" dirty="0" smtClean="0"/>
              <a:t>Wiederholte </a:t>
            </a:r>
            <a:r>
              <a:rPr lang="de-DE" sz="2400" dirty="0"/>
              <a:t>Durchlaufen </a:t>
            </a:r>
            <a:r>
              <a:rPr lang="de-DE" sz="2400" dirty="0" smtClean="0"/>
              <a:t>von </a:t>
            </a:r>
            <a:r>
              <a:rPr lang="de-DE" sz="2400" dirty="0"/>
              <a:t>vier Schritten</a:t>
            </a:r>
            <a:r>
              <a:rPr lang="de-DE" sz="2400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de-DE" sz="2000" dirty="0"/>
              <a:t>Festlegung von </a:t>
            </a:r>
            <a:r>
              <a:rPr lang="de-DE" sz="2000" dirty="0" smtClean="0"/>
              <a:t>Zielen</a:t>
            </a:r>
            <a:endParaRPr lang="de-DE" sz="2000" dirty="0"/>
          </a:p>
          <a:p>
            <a:pPr lvl="1">
              <a:lnSpc>
                <a:spcPct val="200000"/>
              </a:lnSpc>
            </a:pPr>
            <a:r>
              <a:rPr lang="de-DE" sz="2000" dirty="0"/>
              <a:t>Beurteilung der Alternativen und Risiken</a:t>
            </a:r>
          </a:p>
          <a:p>
            <a:pPr lvl="1">
              <a:lnSpc>
                <a:spcPct val="200000"/>
              </a:lnSpc>
            </a:pPr>
            <a:r>
              <a:rPr lang="de-DE" sz="2000" dirty="0"/>
              <a:t>Entwicklung und Test</a:t>
            </a:r>
          </a:p>
          <a:p>
            <a:pPr lvl="1">
              <a:lnSpc>
                <a:spcPct val="200000"/>
              </a:lnSpc>
            </a:pPr>
            <a:r>
              <a:rPr lang="de-DE" sz="2000" dirty="0"/>
              <a:t>Planung des nächsten Zyklus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3007423"/>
            <a:ext cx="4686301" cy="38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0708" y="3441700"/>
            <a:ext cx="8825659" cy="3416300"/>
          </a:xfrm>
        </p:spPr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etzt auf </a:t>
            </a:r>
            <a:r>
              <a:rPr lang="de-DE" dirty="0"/>
              <a:t>den </a:t>
            </a:r>
            <a:r>
              <a:rPr lang="de-DE" dirty="0" smtClean="0"/>
              <a:t>schon </a:t>
            </a:r>
            <a:r>
              <a:rPr lang="de-DE" dirty="0"/>
              <a:t>bestehenden Prototyp </a:t>
            </a:r>
            <a:r>
              <a:rPr lang="de-DE" dirty="0" smtClean="0"/>
              <a:t>auf</a:t>
            </a:r>
          </a:p>
          <a:p>
            <a:endParaRPr lang="de-DE" dirty="0"/>
          </a:p>
          <a:p>
            <a:r>
              <a:rPr lang="de-DE" dirty="0"/>
              <a:t>Fehler und schlechtes Design wird </a:t>
            </a:r>
            <a:r>
              <a:rPr lang="de-DE" dirty="0" smtClean="0"/>
              <a:t>wiederverwendet</a:t>
            </a:r>
          </a:p>
          <a:p>
            <a:endParaRPr lang="de-DE" dirty="0"/>
          </a:p>
          <a:p>
            <a:r>
              <a:rPr lang="de-DE" dirty="0"/>
              <a:t>Prototyp sollte normalerweise nicht das Endprodukt sein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13" y="2705100"/>
            <a:ext cx="3113088" cy="34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34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Ion-Sitzungssaal</vt:lpstr>
      <vt:lpstr>Spiralmodell</vt:lpstr>
      <vt:lpstr>Was ist das Spiralmodell?</vt:lpstr>
      <vt:lpstr>Funktionsweise</vt:lpstr>
      <vt:lpstr>Nachteile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Spiralmodell</dc:title>
  <dc:creator>Steiner, Rafael</dc:creator>
  <cp:lastModifiedBy>Steiner, Rafael</cp:lastModifiedBy>
  <cp:revision>3</cp:revision>
  <dcterms:created xsi:type="dcterms:W3CDTF">2016-10-17T08:37:52Z</dcterms:created>
  <dcterms:modified xsi:type="dcterms:W3CDTF">2016-10-17T09:00:09Z</dcterms:modified>
</cp:coreProperties>
</file>