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76" d="100"/>
          <a:sy n="76" d="100"/>
        </p:scale>
        <p:origin x="132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10/24/2016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10/24/2016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10/24/2016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10/24/2016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10/24/2016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10/24/2016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10/24/2016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10/24/2016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10/24/2016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10/24/2016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10/24/2016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10/24/2016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10/24/2016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10/24/2016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10/24/2016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10/24/2016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10/24/2016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10/24/2016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4000" dirty="0" smtClean="0"/>
              <a:t>Veröffentlichen deiner Homepage</a:t>
            </a:r>
            <a:endParaRPr lang="de-DE" sz="40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Rafael Steiner, 5bt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610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Was brauche ich?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Webserver (z.B. Apache 2)</a:t>
            </a:r>
          </a:p>
          <a:p>
            <a:endParaRPr lang="de-DE" dirty="0"/>
          </a:p>
          <a:p>
            <a:r>
              <a:rPr lang="de-DE" dirty="0" smtClean="0"/>
              <a:t>Pakete für Webserver (PHP 5 oder 7, MYSQL, …)</a:t>
            </a:r>
          </a:p>
          <a:p>
            <a:endParaRPr lang="de-DE" dirty="0"/>
          </a:p>
          <a:p>
            <a:r>
              <a:rPr lang="de-DE" dirty="0" smtClean="0"/>
              <a:t>Webspace</a:t>
            </a:r>
          </a:p>
          <a:p>
            <a:endParaRPr lang="de-DE" dirty="0"/>
          </a:p>
          <a:p>
            <a:r>
              <a:rPr lang="de-DE" dirty="0" smtClean="0"/>
              <a:t>FTP oder Hosting Filesystem</a:t>
            </a:r>
          </a:p>
          <a:p>
            <a:endParaRPr lang="de-DE" dirty="0"/>
          </a:p>
          <a:p>
            <a:r>
              <a:rPr lang="de-DE" dirty="0" smtClean="0"/>
              <a:t>URL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700" y="3249612"/>
            <a:ext cx="283210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184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98500" y="973668"/>
            <a:ext cx="9550400" cy="706964"/>
          </a:xfrm>
        </p:spPr>
        <p:txBody>
          <a:bodyPr/>
          <a:lstStyle/>
          <a:p>
            <a:pPr algn="ctr"/>
            <a:r>
              <a:rPr lang="de-DE" dirty="0" smtClean="0"/>
              <a:t>Wie halte ich meine Seite aktuell?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/>
              <a:t>CMS (Content-Management-System</a:t>
            </a:r>
            <a:r>
              <a:rPr lang="de-DE" b="1" dirty="0" smtClean="0"/>
              <a:t>)</a:t>
            </a:r>
            <a:endParaRPr lang="de-DE" b="1" dirty="0"/>
          </a:p>
          <a:p>
            <a:pPr lvl="1">
              <a:lnSpc>
                <a:spcPct val="150000"/>
              </a:lnSpc>
            </a:pPr>
            <a:r>
              <a:rPr lang="de-DE" dirty="0"/>
              <a:t>Software zur gemeinschaftlichen Erstellung, Bearbeitung und Organisation von </a:t>
            </a:r>
            <a:r>
              <a:rPr lang="de-DE" dirty="0" smtClean="0"/>
              <a:t>Inhalten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Versionen der Dienste immer aktuell halten (PHP, Apache)</a:t>
            </a:r>
          </a:p>
          <a:p>
            <a:pPr>
              <a:lnSpc>
                <a:spcPct val="150000"/>
              </a:lnSpc>
            </a:pPr>
            <a:endParaRPr lang="de-DE" dirty="0"/>
          </a:p>
          <a:p>
            <a:pPr>
              <a:lnSpc>
                <a:spcPct val="150000"/>
              </a:lnSpc>
            </a:pPr>
            <a:r>
              <a:rPr lang="de-DE" dirty="0" smtClean="0"/>
              <a:t>Zeitlose Inhalte verwenden, vergangene Events löschen</a:t>
            </a:r>
          </a:p>
          <a:p>
            <a:pPr>
              <a:lnSpc>
                <a:spcPct val="150000"/>
              </a:lnSpc>
            </a:pPr>
            <a:endParaRPr lang="de-DE" dirty="0"/>
          </a:p>
          <a:p>
            <a:pPr>
              <a:lnSpc>
                <a:spcPct val="150000"/>
              </a:lnSpc>
            </a:pPr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25965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Wie mache ich meine Seite bekannt?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Suchmaschinenoptimierung</a:t>
            </a:r>
          </a:p>
          <a:p>
            <a:endParaRPr lang="de-DE" dirty="0" smtClean="0"/>
          </a:p>
          <a:p>
            <a:r>
              <a:rPr lang="de-DE" dirty="0" smtClean="0"/>
              <a:t>Einfache Internetadresse</a:t>
            </a:r>
          </a:p>
          <a:p>
            <a:endParaRPr lang="de-DE" dirty="0"/>
          </a:p>
          <a:p>
            <a:r>
              <a:rPr lang="de-DE" dirty="0" smtClean="0"/>
              <a:t>Aktualität</a:t>
            </a:r>
          </a:p>
          <a:p>
            <a:endParaRPr lang="de-DE" dirty="0"/>
          </a:p>
          <a:p>
            <a:r>
              <a:rPr lang="de-DE" dirty="0" smtClean="0"/>
              <a:t>Verständlichkeit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63286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67293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-Sitzungssaal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68</Words>
  <Application>Microsoft Office PowerPoint</Application>
  <PresentationFormat>Breitbild</PresentationFormat>
  <Paragraphs>30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Ion-Sitzungssaal</vt:lpstr>
      <vt:lpstr>Veröffentlichen deiner Homepage</vt:lpstr>
      <vt:lpstr>Was brauche ich?</vt:lpstr>
      <vt:lpstr>Wie halte ich meine Seite aktuell?</vt:lpstr>
      <vt:lpstr>Wie mache ich meine Seite bekannt?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Veröffentlichen deiner Homepage</dc:title>
  <dc:creator>Steiner, Rafael</dc:creator>
  <cp:lastModifiedBy>Steiner, Rafael</cp:lastModifiedBy>
  <cp:revision>4</cp:revision>
  <dcterms:created xsi:type="dcterms:W3CDTF">2016-10-24T08:37:40Z</dcterms:created>
  <dcterms:modified xsi:type="dcterms:W3CDTF">2016-10-24T09:15:11Z</dcterms:modified>
</cp:coreProperties>
</file>