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2B2DFEE-4F6B-4982-B104-D79DF239496E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6BD7DB0-5C0F-4BAD-A846-96BF24816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48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DFEE-4F6B-4982-B104-D79DF239496E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7DB0-5C0F-4BAD-A846-96BF24816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20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DFEE-4F6B-4982-B104-D79DF239496E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7DB0-5C0F-4BAD-A846-96BF24816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6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DFEE-4F6B-4982-B104-D79DF239496E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7DB0-5C0F-4BAD-A846-96BF24816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0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DFEE-4F6B-4982-B104-D79DF239496E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7DB0-5C0F-4BAD-A846-96BF24816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92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DFEE-4F6B-4982-B104-D79DF239496E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7DB0-5C0F-4BAD-A846-96BF24816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89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DFEE-4F6B-4982-B104-D79DF239496E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7DB0-5C0F-4BAD-A846-96BF24816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98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DFEE-4F6B-4982-B104-D79DF239496E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7DB0-5C0F-4BAD-A846-96BF24816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94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DFEE-4F6B-4982-B104-D79DF239496E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7DB0-5C0F-4BAD-A846-96BF24816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16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DFEE-4F6B-4982-B104-D79DF239496E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6BD7DB0-5C0F-4BAD-A846-96BF24816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2B2DFEE-4F6B-4982-B104-D79DF239496E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6BD7DB0-5C0F-4BAD-A846-96BF24816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244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2B2DFEE-4F6B-4982-B104-D79DF239496E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6BD7DB0-5C0F-4BAD-A846-96BF24816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5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Active</a:t>
            </a:r>
            <a:r>
              <a:rPr lang="de-DE" dirty="0" smtClean="0"/>
              <a:t> Directory Server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Rafael Steiner, 5BT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20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Erklärung anhand eines Beispiels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47" y="1716668"/>
            <a:ext cx="7250697" cy="4622318"/>
          </a:xfrm>
        </p:spPr>
      </p:pic>
      <p:sp>
        <p:nvSpPr>
          <p:cNvPr id="5" name="Textfeld 4"/>
          <p:cNvSpPr txBox="1"/>
          <p:nvPr/>
        </p:nvSpPr>
        <p:spPr>
          <a:xfrm>
            <a:off x="1549101" y="1947134"/>
            <a:ext cx="2560320" cy="774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464884" y="1716668"/>
            <a:ext cx="2560320" cy="774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295477" y="3092735"/>
            <a:ext cx="2560320" cy="774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668357" y="5493483"/>
            <a:ext cx="2033195" cy="6383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49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Definition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 zentraler Verzeichnisdienst von Microsoft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 smtClean="0"/>
              <a:t>Detailinformationen in Datenbank </a:t>
            </a:r>
            <a:r>
              <a:rPr lang="de-DE" dirty="0" smtClean="0"/>
              <a:t>gespeichert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Vorteile: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 smtClean="0"/>
              <a:t>Alle zentrale Objekte (Benutzer, Drucker, usw.) können verwaltet werden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 smtClean="0"/>
              <a:t>Egal an welchem PC er hat seine Ressourcen überall verfügbar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 smtClean="0"/>
              <a:t>Einfache Rechteverteilung</a:t>
            </a:r>
            <a:r>
              <a:rPr lang="de-DE" dirty="0"/>
              <a:t> </a:t>
            </a:r>
            <a:r>
              <a:rPr lang="de-DE" dirty="0" smtClean="0"/>
              <a:t>und Gruppeneinteilung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432740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54</Words>
  <Application>Microsoft Office PowerPoint</Application>
  <PresentationFormat>Breitbild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 Light</vt:lpstr>
      <vt:lpstr>Wingdings</vt:lpstr>
      <vt:lpstr>Metropolitan</vt:lpstr>
      <vt:lpstr>Active Directory Server</vt:lpstr>
      <vt:lpstr>Erklärung anhand eines Beispiels</vt:lpstr>
      <vt:lpstr>Definition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Directory Server</dc:title>
  <dc:creator>Rafael</dc:creator>
  <cp:lastModifiedBy>Rafael</cp:lastModifiedBy>
  <cp:revision>4</cp:revision>
  <dcterms:created xsi:type="dcterms:W3CDTF">2017-02-05T11:58:08Z</dcterms:created>
  <dcterms:modified xsi:type="dcterms:W3CDTF">2017-02-05T21:11:25Z</dcterms:modified>
</cp:coreProperties>
</file>