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diagrams/data1.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9.xml" ContentType="application/vnd.openxmlformats-officedocument.presentationml.notesSlide+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diagrams/colors3.xml" ContentType="application/vnd.openxmlformats-officedocument.drawingml.diagramColors+xml"/>
  <Override PartName="/ppt/diagrams/drawing3.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drawing4.xml" ContentType="application/vnd.ms-office.drawingml.diagramDrawing+xml"/>
  <Override PartName="/ppt/diagrams/quickStyle3.xml" ContentType="application/vnd.openxmlformats-officedocument.drawingml.diagramStyle+xml"/>
  <Override PartName="/ppt/diagrams/layout4.xml" ContentType="application/vnd.openxmlformats-officedocument.drawingml.diagramLayout+xml"/>
  <Override PartName="/ppt/diagrams/layout2.xml" ContentType="application/vnd.openxmlformats-officedocument.drawingml.diagramLayout+xml"/>
  <Override PartName="/ppt/diagrams/drawing2.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colors2.xml" ContentType="application/vnd.openxmlformats-officedocument.drawingml.diagramColors+xml"/>
  <Override PartName="/ppt/diagrams/quickStyle2.xml" ContentType="application/vnd.openxmlformats-officedocument.drawingml.diagramStyle+xml"/>
  <Override PartName="/ppt/diagrams/drawing1.xml" ContentType="application/vnd.ms-office.drawingml.diagramDrawing+xml"/>
  <Override PartName="/ppt/diagrams/layout3.xml" ContentType="application/vnd.openxmlformats-officedocument.drawingml.diagramLayout+xml"/>
  <Override PartName="/ppt/diagrams/colors6.xml" ContentType="application/vnd.openxmlformats-officedocument.drawingml.diagramColors+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quickStyle6.xml" ContentType="application/vnd.openxmlformats-officedocument.drawingml.diagramStyle+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theme/theme1.xml" ContentType="application/vnd.openxmlformats-officedocument.theme+xml"/>
  <Override PartName="/ppt/diagrams/layout8.xml" ContentType="application/vnd.openxmlformats-officedocument.drawingml.diagramLayout+xml"/>
  <Override PartName="/ppt/diagrams/quickStyle10.xml" ContentType="application/vnd.openxmlformats-officedocument.drawingml.diagramStyle+xml"/>
  <Override PartName="/ppt/diagrams/layout10.xml" ContentType="application/vnd.openxmlformats-officedocument.drawingml.diagramLayout+xml"/>
  <Override PartName="/ppt/diagrams/drawing10.xml" ContentType="application/vnd.ms-office.drawingml.diagramDrawing+xml"/>
  <Override PartName="/ppt/diagrams/quickStyle5.xml" ContentType="application/vnd.openxmlformats-officedocument.drawingml.diagramStyle+xml"/>
  <Override PartName="/ppt/diagrams/layout5.xml" ContentType="application/vnd.openxmlformats-officedocument.drawingml.diagramLayout+xml"/>
  <Override PartName="/ppt/diagrams/colors10.xml" ContentType="application/vnd.openxmlformats-officedocument.drawingml.diagramColors+xml"/>
  <Override PartName="/ppt/diagrams/colors5.xml" ContentType="application/vnd.openxmlformats-officedocument.drawingml.diagramColors+xml"/>
  <Override PartName="/ppt/notesMasters/notesMaster1.xml" ContentType="application/vnd.openxmlformats-officedocument.presentationml.notesMaster+xml"/>
  <Override PartName="/ppt/diagrams/layout6.xml" ContentType="application/vnd.openxmlformats-officedocument.drawingml.diagramLayout+xml"/>
  <Override PartName="/ppt/diagrams/drawing5.xml" ContentType="application/vnd.ms-office.drawingml.diagramDrawing+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68" r:id="rId2"/>
    <p:sldId id="283" r:id="rId3"/>
    <p:sldId id="295" r:id="rId4"/>
    <p:sldId id="298" r:id="rId5"/>
    <p:sldId id="279" r:id="rId6"/>
    <p:sldId id="269" r:id="rId7"/>
    <p:sldId id="293" r:id="rId8"/>
    <p:sldId id="264" r:id="rId9"/>
    <p:sldId id="292" r:id="rId10"/>
    <p:sldId id="278" r:id="rId11"/>
    <p:sldId id="285" r:id="rId12"/>
    <p:sldId id="270" r:id="rId13"/>
    <p:sldId id="274" r:id="rId14"/>
    <p:sldId id="294" r:id="rId15"/>
    <p:sldId id="287" r:id="rId16"/>
    <p:sldId id="288" r:id="rId17"/>
    <p:sldId id="289" r:id="rId18"/>
    <p:sldId id="290" r:id="rId19"/>
    <p:sldId id="291" r:id="rId20"/>
    <p:sldId id="296" r:id="rId21"/>
    <p:sldId id="281" r:id="rId2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7AF"/>
    <a:srgbClr val="CCFFCC"/>
    <a:srgbClr val="66FF66"/>
    <a:srgbClr val="FFFF99"/>
    <a:srgbClr val="F3FF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85419" autoAdjust="0"/>
  </p:normalViewPr>
  <p:slideViewPr>
    <p:cSldViewPr>
      <p:cViewPr varScale="1">
        <p:scale>
          <a:sx n="58" d="100"/>
          <a:sy n="58" d="100"/>
        </p:scale>
        <p:origin x="-14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F0DD9-1067-4109-A5F2-22B2C87CB6C6}"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B7F0BD9A-CB78-4508-B22D-3FA27B707656}">
      <dgm:prSet/>
      <dgm:spPr/>
      <dgm:t>
        <a:bodyPr/>
        <a:lstStyle/>
        <a:p>
          <a:pPr rtl="0"/>
          <a:r>
            <a:rPr lang="en-US" dirty="0" smtClean="0">
              <a:sym typeface="Wingdings 2"/>
            </a:rPr>
            <a:t>  An ECM Strategy is an opportunity to embrace change</a:t>
          </a:r>
          <a:endParaRPr lang="en-US" dirty="0"/>
        </a:p>
      </dgm:t>
    </dgm:pt>
    <dgm:pt modelId="{B9248BCB-BB52-44AD-92F6-A52E124F96B3}" type="parTrans" cxnId="{EBAC2C10-3449-44F5-8827-29DC8539BC31}">
      <dgm:prSet/>
      <dgm:spPr/>
      <dgm:t>
        <a:bodyPr/>
        <a:lstStyle/>
        <a:p>
          <a:endParaRPr lang="en-US"/>
        </a:p>
      </dgm:t>
    </dgm:pt>
    <dgm:pt modelId="{944065CF-BA86-4F9A-AC47-3E0A5445B4AF}" type="sibTrans" cxnId="{EBAC2C10-3449-44F5-8827-29DC8539BC31}">
      <dgm:prSet/>
      <dgm:spPr/>
      <dgm:t>
        <a:bodyPr/>
        <a:lstStyle/>
        <a:p>
          <a:endParaRPr lang="en-US"/>
        </a:p>
      </dgm:t>
    </dgm:pt>
    <dgm:pt modelId="{50DFEC4A-BE7A-457E-B861-D1F0A0C66237}">
      <dgm:prSet/>
      <dgm:spPr/>
      <dgm:t>
        <a:bodyPr/>
        <a:lstStyle/>
        <a:p>
          <a:pPr rtl="0"/>
          <a:r>
            <a:rPr lang="en-US" dirty="0" smtClean="0">
              <a:sym typeface="Wingdings 2"/>
            </a:rPr>
            <a:t>  Identify obstacles and old institutionalized habits </a:t>
          </a:r>
          <a:endParaRPr lang="en-US" dirty="0"/>
        </a:p>
      </dgm:t>
    </dgm:pt>
    <dgm:pt modelId="{DDB54C00-AB28-4012-9B62-4FD8A3DAA9D2}" type="parTrans" cxnId="{3871F52B-A7CB-4E39-A5FD-C2B4D49B1B73}">
      <dgm:prSet/>
      <dgm:spPr/>
      <dgm:t>
        <a:bodyPr/>
        <a:lstStyle/>
        <a:p>
          <a:endParaRPr lang="en-US"/>
        </a:p>
      </dgm:t>
    </dgm:pt>
    <dgm:pt modelId="{80F3B78E-3125-4E50-9F10-BCB23135AD6A}" type="sibTrans" cxnId="{3871F52B-A7CB-4E39-A5FD-C2B4D49B1B73}">
      <dgm:prSet/>
      <dgm:spPr/>
      <dgm:t>
        <a:bodyPr/>
        <a:lstStyle/>
        <a:p>
          <a:endParaRPr lang="en-US"/>
        </a:p>
      </dgm:t>
    </dgm:pt>
    <dgm:pt modelId="{FE522DCC-271F-4C37-ACA4-F9707234C02F}">
      <dgm:prSet/>
      <dgm:spPr/>
      <dgm:t>
        <a:bodyPr/>
        <a:lstStyle/>
        <a:p>
          <a:pPr rtl="0"/>
          <a:r>
            <a:rPr lang="en-US" dirty="0" smtClean="0">
              <a:sym typeface="Wingdings 2"/>
            </a:rPr>
            <a:t> Making different communication choices will change the tenor of your project</a:t>
          </a:r>
          <a:endParaRPr lang="en-US" dirty="0"/>
        </a:p>
      </dgm:t>
    </dgm:pt>
    <dgm:pt modelId="{D5F60141-B8F7-40AA-81D0-DA139776BE4D}" type="parTrans" cxnId="{3B3C172D-D223-4B4A-91A6-37FF2044D4E7}">
      <dgm:prSet/>
      <dgm:spPr/>
      <dgm:t>
        <a:bodyPr/>
        <a:lstStyle/>
        <a:p>
          <a:endParaRPr lang="en-US"/>
        </a:p>
      </dgm:t>
    </dgm:pt>
    <dgm:pt modelId="{35F7F94E-3E71-49B8-9F80-81C781C04650}" type="sibTrans" cxnId="{3B3C172D-D223-4B4A-91A6-37FF2044D4E7}">
      <dgm:prSet/>
      <dgm:spPr/>
      <dgm:t>
        <a:bodyPr/>
        <a:lstStyle/>
        <a:p>
          <a:endParaRPr lang="en-US"/>
        </a:p>
      </dgm:t>
    </dgm:pt>
    <dgm:pt modelId="{DC50EAC2-61BC-4B6B-B656-4214FA06AEBC}">
      <dgm:prSet/>
      <dgm:spPr/>
      <dgm:t>
        <a:bodyPr/>
        <a:lstStyle/>
        <a:p>
          <a:pPr rtl="0"/>
          <a:r>
            <a:rPr lang="en-US" dirty="0" smtClean="0">
              <a:sym typeface="Wingdings 2"/>
            </a:rPr>
            <a:t>  Enhance communication &amp; strategic clarity</a:t>
          </a:r>
          <a:endParaRPr lang="en-US" dirty="0"/>
        </a:p>
      </dgm:t>
    </dgm:pt>
    <dgm:pt modelId="{80D31D53-1544-4826-8769-874AF5AD12E7}" type="parTrans" cxnId="{E754E681-D0AF-40EE-BBAA-3D956A45CB87}">
      <dgm:prSet/>
      <dgm:spPr/>
      <dgm:t>
        <a:bodyPr/>
        <a:lstStyle/>
        <a:p>
          <a:endParaRPr lang="en-US"/>
        </a:p>
      </dgm:t>
    </dgm:pt>
    <dgm:pt modelId="{BA3B9C85-9ECA-41A6-A4AA-7784218316C9}" type="sibTrans" cxnId="{E754E681-D0AF-40EE-BBAA-3D956A45CB87}">
      <dgm:prSet/>
      <dgm:spPr/>
      <dgm:t>
        <a:bodyPr/>
        <a:lstStyle/>
        <a:p>
          <a:endParaRPr lang="en-US"/>
        </a:p>
      </dgm:t>
    </dgm:pt>
    <dgm:pt modelId="{8907603F-265A-484F-87F9-788529355016}">
      <dgm:prSet/>
      <dgm:spPr/>
      <dgm:t>
        <a:bodyPr/>
        <a:lstStyle/>
        <a:p>
          <a:pPr rtl="0"/>
          <a:r>
            <a:rPr lang="en-US" dirty="0" smtClean="0">
              <a:sym typeface="Wingdings 2"/>
            </a:rPr>
            <a:t> </a:t>
          </a:r>
          <a:r>
            <a:rPr lang="en-US" dirty="0" smtClean="0"/>
            <a:t>Trust yourself to learn how to handle it differently</a:t>
          </a:r>
          <a:endParaRPr lang="en-US" dirty="0"/>
        </a:p>
      </dgm:t>
    </dgm:pt>
    <dgm:pt modelId="{2E07E509-DD4F-424F-B619-03A8AD7A95EE}" type="parTrans" cxnId="{8CB2E551-FC16-4037-9949-E378CD807E29}">
      <dgm:prSet/>
      <dgm:spPr/>
      <dgm:t>
        <a:bodyPr/>
        <a:lstStyle/>
        <a:p>
          <a:endParaRPr lang="en-US"/>
        </a:p>
      </dgm:t>
    </dgm:pt>
    <dgm:pt modelId="{679C9EA1-D202-4B25-ABFA-3FE69891194D}" type="sibTrans" cxnId="{8CB2E551-FC16-4037-9949-E378CD807E29}">
      <dgm:prSet/>
      <dgm:spPr/>
      <dgm:t>
        <a:bodyPr/>
        <a:lstStyle/>
        <a:p>
          <a:endParaRPr lang="en-US"/>
        </a:p>
      </dgm:t>
    </dgm:pt>
    <dgm:pt modelId="{619C3E7D-6035-4C4C-9400-F10A059F6091}" type="pres">
      <dgm:prSet presAssocID="{236F0DD9-1067-4109-A5F2-22B2C87CB6C6}" presName="linear" presStyleCnt="0">
        <dgm:presLayoutVars>
          <dgm:animLvl val="lvl"/>
          <dgm:resizeHandles val="exact"/>
        </dgm:presLayoutVars>
      </dgm:prSet>
      <dgm:spPr/>
      <dgm:t>
        <a:bodyPr/>
        <a:lstStyle/>
        <a:p>
          <a:endParaRPr lang="en-US"/>
        </a:p>
      </dgm:t>
    </dgm:pt>
    <dgm:pt modelId="{CFC1E6A3-ABFD-4A7D-9150-0012188AC71A}" type="pres">
      <dgm:prSet presAssocID="{B7F0BD9A-CB78-4508-B22D-3FA27B707656}" presName="parentText" presStyleLbl="node1" presStyleIdx="0" presStyleCnt="5" custScaleY="82132">
        <dgm:presLayoutVars>
          <dgm:chMax val="0"/>
          <dgm:bulletEnabled val="1"/>
        </dgm:presLayoutVars>
      </dgm:prSet>
      <dgm:spPr/>
      <dgm:t>
        <a:bodyPr/>
        <a:lstStyle/>
        <a:p>
          <a:endParaRPr lang="en-US"/>
        </a:p>
      </dgm:t>
    </dgm:pt>
    <dgm:pt modelId="{C8DD4B1E-1036-4EBE-850C-8E1E227B5373}" type="pres">
      <dgm:prSet presAssocID="{944065CF-BA86-4F9A-AC47-3E0A5445B4AF}" presName="spacer" presStyleCnt="0"/>
      <dgm:spPr/>
      <dgm:t>
        <a:bodyPr/>
        <a:lstStyle/>
        <a:p>
          <a:endParaRPr lang="en-US"/>
        </a:p>
      </dgm:t>
    </dgm:pt>
    <dgm:pt modelId="{51AC5AA7-ADF4-4D4C-96C4-E9AB5F13221B}" type="pres">
      <dgm:prSet presAssocID="{DC50EAC2-61BC-4B6B-B656-4214FA06AEBC}" presName="parentText" presStyleLbl="node1" presStyleIdx="1" presStyleCnt="5">
        <dgm:presLayoutVars>
          <dgm:chMax val="0"/>
          <dgm:bulletEnabled val="1"/>
        </dgm:presLayoutVars>
      </dgm:prSet>
      <dgm:spPr/>
      <dgm:t>
        <a:bodyPr/>
        <a:lstStyle/>
        <a:p>
          <a:endParaRPr lang="en-US"/>
        </a:p>
      </dgm:t>
    </dgm:pt>
    <dgm:pt modelId="{36625A49-AE64-4DEA-9141-79A33EA6C813}" type="pres">
      <dgm:prSet presAssocID="{BA3B9C85-9ECA-41A6-A4AA-7784218316C9}" presName="spacer" presStyleCnt="0"/>
      <dgm:spPr/>
      <dgm:t>
        <a:bodyPr/>
        <a:lstStyle/>
        <a:p>
          <a:endParaRPr lang="en-US"/>
        </a:p>
      </dgm:t>
    </dgm:pt>
    <dgm:pt modelId="{2076CDE1-8036-4C8E-8BFA-D8DE0312217A}" type="pres">
      <dgm:prSet presAssocID="{50DFEC4A-BE7A-457E-B861-D1F0A0C66237}" presName="parentText" presStyleLbl="node1" presStyleIdx="2" presStyleCnt="5">
        <dgm:presLayoutVars>
          <dgm:chMax val="0"/>
          <dgm:bulletEnabled val="1"/>
        </dgm:presLayoutVars>
      </dgm:prSet>
      <dgm:spPr/>
      <dgm:t>
        <a:bodyPr/>
        <a:lstStyle/>
        <a:p>
          <a:endParaRPr lang="en-US"/>
        </a:p>
      </dgm:t>
    </dgm:pt>
    <dgm:pt modelId="{77EF9948-672A-43AE-BAF2-7544A0E4627D}" type="pres">
      <dgm:prSet presAssocID="{80F3B78E-3125-4E50-9F10-BCB23135AD6A}" presName="spacer" presStyleCnt="0"/>
      <dgm:spPr/>
      <dgm:t>
        <a:bodyPr/>
        <a:lstStyle/>
        <a:p>
          <a:endParaRPr lang="en-US"/>
        </a:p>
      </dgm:t>
    </dgm:pt>
    <dgm:pt modelId="{7E01BA19-EDAF-4EBF-8B09-E6CC9C5041EE}" type="pres">
      <dgm:prSet presAssocID="{FE522DCC-271F-4C37-ACA4-F9707234C02F}" presName="parentText" presStyleLbl="node1" presStyleIdx="3" presStyleCnt="5">
        <dgm:presLayoutVars>
          <dgm:chMax val="0"/>
          <dgm:bulletEnabled val="1"/>
        </dgm:presLayoutVars>
      </dgm:prSet>
      <dgm:spPr/>
      <dgm:t>
        <a:bodyPr/>
        <a:lstStyle/>
        <a:p>
          <a:endParaRPr lang="en-US"/>
        </a:p>
      </dgm:t>
    </dgm:pt>
    <dgm:pt modelId="{6E508E02-05EF-48B4-B8AE-C0338DAB9EC2}" type="pres">
      <dgm:prSet presAssocID="{35F7F94E-3E71-49B8-9F80-81C781C04650}" presName="spacer" presStyleCnt="0"/>
      <dgm:spPr/>
      <dgm:t>
        <a:bodyPr/>
        <a:lstStyle/>
        <a:p>
          <a:endParaRPr lang="en-US"/>
        </a:p>
      </dgm:t>
    </dgm:pt>
    <dgm:pt modelId="{88C150B6-6FD8-44F9-82ED-82BE6E601214}" type="pres">
      <dgm:prSet presAssocID="{8907603F-265A-484F-87F9-788529355016}" presName="parentText" presStyleLbl="node1" presStyleIdx="4" presStyleCnt="5">
        <dgm:presLayoutVars>
          <dgm:chMax val="0"/>
          <dgm:bulletEnabled val="1"/>
        </dgm:presLayoutVars>
      </dgm:prSet>
      <dgm:spPr/>
      <dgm:t>
        <a:bodyPr/>
        <a:lstStyle/>
        <a:p>
          <a:endParaRPr lang="en-US"/>
        </a:p>
      </dgm:t>
    </dgm:pt>
  </dgm:ptLst>
  <dgm:cxnLst>
    <dgm:cxn modelId="{E0FC42CB-DEA0-4888-8595-B044DA4B0468}" type="presOf" srcId="{FE522DCC-271F-4C37-ACA4-F9707234C02F}" destId="{7E01BA19-EDAF-4EBF-8B09-E6CC9C5041EE}" srcOrd="0" destOrd="0" presId="urn:microsoft.com/office/officeart/2005/8/layout/vList2"/>
    <dgm:cxn modelId="{C965FC10-9885-4E8C-A584-A29A2C1707EA}" type="presOf" srcId="{8907603F-265A-484F-87F9-788529355016}" destId="{88C150B6-6FD8-44F9-82ED-82BE6E601214}" srcOrd="0" destOrd="0" presId="urn:microsoft.com/office/officeart/2005/8/layout/vList2"/>
    <dgm:cxn modelId="{46CC0FEB-3DCB-4B85-BE89-7D2DCD7753D7}" type="presOf" srcId="{50DFEC4A-BE7A-457E-B861-D1F0A0C66237}" destId="{2076CDE1-8036-4C8E-8BFA-D8DE0312217A}" srcOrd="0" destOrd="0" presId="urn:microsoft.com/office/officeart/2005/8/layout/vList2"/>
    <dgm:cxn modelId="{61CB7864-68E6-4FD2-8F19-1392867C36D0}" type="presOf" srcId="{236F0DD9-1067-4109-A5F2-22B2C87CB6C6}" destId="{619C3E7D-6035-4C4C-9400-F10A059F6091}" srcOrd="0" destOrd="0" presId="urn:microsoft.com/office/officeart/2005/8/layout/vList2"/>
    <dgm:cxn modelId="{31514502-4D9E-4BA3-888C-A32DD654D01D}" type="presOf" srcId="{DC50EAC2-61BC-4B6B-B656-4214FA06AEBC}" destId="{51AC5AA7-ADF4-4D4C-96C4-E9AB5F13221B}" srcOrd="0" destOrd="0" presId="urn:microsoft.com/office/officeart/2005/8/layout/vList2"/>
    <dgm:cxn modelId="{8CB2E551-FC16-4037-9949-E378CD807E29}" srcId="{236F0DD9-1067-4109-A5F2-22B2C87CB6C6}" destId="{8907603F-265A-484F-87F9-788529355016}" srcOrd="4" destOrd="0" parTransId="{2E07E509-DD4F-424F-B619-03A8AD7A95EE}" sibTransId="{679C9EA1-D202-4B25-ABFA-3FE69891194D}"/>
    <dgm:cxn modelId="{40FECBAC-63D3-4A8A-8302-B90918EEBBF9}" type="presOf" srcId="{B7F0BD9A-CB78-4508-B22D-3FA27B707656}" destId="{CFC1E6A3-ABFD-4A7D-9150-0012188AC71A}" srcOrd="0" destOrd="0" presId="urn:microsoft.com/office/officeart/2005/8/layout/vList2"/>
    <dgm:cxn modelId="{EBAC2C10-3449-44F5-8827-29DC8539BC31}" srcId="{236F0DD9-1067-4109-A5F2-22B2C87CB6C6}" destId="{B7F0BD9A-CB78-4508-B22D-3FA27B707656}" srcOrd="0" destOrd="0" parTransId="{B9248BCB-BB52-44AD-92F6-A52E124F96B3}" sibTransId="{944065CF-BA86-4F9A-AC47-3E0A5445B4AF}"/>
    <dgm:cxn modelId="{E754E681-D0AF-40EE-BBAA-3D956A45CB87}" srcId="{236F0DD9-1067-4109-A5F2-22B2C87CB6C6}" destId="{DC50EAC2-61BC-4B6B-B656-4214FA06AEBC}" srcOrd="1" destOrd="0" parTransId="{80D31D53-1544-4826-8769-874AF5AD12E7}" sibTransId="{BA3B9C85-9ECA-41A6-A4AA-7784218316C9}"/>
    <dgm:cxn modelId="{3B3C172D-D223-4B4A-91A6-37FF2044D4E7}" srcId="{236F0DD9-1067-4109-A5F2-22B2C87CB6C6}" destId="{FE522DCC-271F-4C37-ACA4-F9707234C02F}" srcOrd="3" destOrd="0" parTransId="{D5F60141-B8F7-40AA-81D0-DA139776BE4D}" sibTransId="{35F7F94E-3E71-49B8-9F80-81C781C04650}"/>
    <dgm:cxn modelId="{3871F52B-A7CB-4E39-A5FD-C2B4D49B1B73}" srcId="{236F0DD9-1067-4109-A5F2-22B2C87CB6C6}" destId="{50DFEC4A-BE7A-457E-B861-D1F0A0C66237}" srcOrd="2" destOrd="0" parTransId="{DDB54C00-AB28-4012-9B62-4FD8A3DAA9D2}" sibTransId="{80F3B78E-3125-4E50-9F10-BCB23135AD6A}"/>
    <dgm:cxn modelId="{13DBE117-3577-46B9-83DE-1C364D3EFF0D}" type="presParOf" srcId="{619C3E7D-6035-4C4C-9400-F10A059F6091}" destId="{CFC1E6A3-ABFD-4A7D-9150-0012188AC71A}" srcOrd="0" destOrd="0" presId="urn:microsoft.com/office/officeart/2005/8/layout/vList2"/>
    <dgm:cxn modelId="{89BE80DC-3464-4ABD-9C4E-2C9EBBD227BB}" type="presParOf" srcId="{619C3E7D-6035-4C4C-9400-F10A059F6091}" destId="{C8DD4B1E-1036-4EBE-850C-8E1E227B5373}" srcOrd="1" destOrd="0" presId="urn:microsoft.com/office/officeart/2005/8/layout/vList2"/>
    <dgm:cxn modelId="{78CEB301-A56B-44BE-9C76-051240DE12CC}" type="presParOf" srcId="{619C3E7D-6035-4C4C-9400-F10A059F6091}" destId="{51AC5AA7-ADF4-4D4C-96C4-E9AB5F13221B}" srcOrd="2" destOrd="0" presId="urn:microsoft.com/office/officeart/2005/8/layout/vList2"/>
    <dgm:cxn modelId="{011EF4A1-3EF6-42A4-8D4A-BB2F00D6B52E}" type="presParOf" srcId="{619C3E7D-6035-4C4C-9400-F10A059F6091}" destId="{36625A49-AE64-4DEA-9141-79A33EA6C813}" srcOrd="3" destOrd="0" presId="urn:microsoft.com/office/officeart/2005/8/layout/vList2"/>
    <dgm:cxn modelId="{2367DC84-D6AE-4402-9036-793056E7D058}" type="presParOf" srcId="{619C3E7D-6035-4C4C-9400-F10A059F6091}" destId="{2076CDE1-8036-4C8E-8BFA-D8DE0312217A}" srcOrd="4" destOrd="0" presId="urn:microsoft.com/office/officeart/2005/8/layout/vList2"/>
    <dgm:cxn modelId="{C4E6FE6A-EF2F-4559-9D23-ACE1E4644316}" type="presParOf" srcId="{619C3E7D-6035-4C4C-9400-F10A059F6091}" destId="{77EF9948-672A-43AE-BAF2-7544A0E4627D}" srcOrd="5" destOrd="0" presId="urn:microsoft.com/office/officeart/2005/8/layout/vList2"/>
    <dgm:cxn modelId="{69D9C80B-3FBB-4786-89A3-222683FC9E15}" type="presParOf" srcId="{619C3E7D-6035-4C4C-9400-F10A059F6091}" destId="{7E01BA19-EDAF-4EBF-8B09-E6CC9C5041EE}" srcOrd="6" destOrd="0" presId="urn:microsoft.com/office/officeart/2005/8/layout/vList2"/>
    <dgm:cxn modelId="{41584A96-015A-466D-9B6C-1BF09384744A}" type="presParOf" srcId="{619C3E7D-6035-4C4C-9400-F10A059F6091}" destId="{6E508E02-05EF-48B4-B8AE-C0338DAB9EC2}" srcOrd="7" destOrd="0" presId="urn:microsoft.com/office/officeart/2005/8/layout/vList2"/>
    <dgm:cxn modelId="{DB89440C-7885-4F0C-A18C-F31F1FDC59FB}" type="presParOf" srcId="{619C3E7D-6035-4C4C-9400-F10A059F6091}" destId="{88C150B6-6FD8-44F9-82ED-82BE6E601214}"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A30379-02A2-4945-9E30-762CAB335F5A}" type="doc">
      <dgm:prSet loTypeId="urn:microsoft.com/office/officeart/2005/8/layout/hProcess9" loCatId="process" qsTypeId="urn:microsoft.com/office/officeart/2005/8/quickstyle/3d1" qsCatId="3D" csTypeId="urn:microsoft.com/office/officeart/2005/8/colors/colorful5" csCatId="colorful" phldr="1"/>
      <dgm:spPr/>
      <dgm:t>
        <a:bodyPr/>
        <a:lstStyle/>
        <a:p>
          <a:endParaRPr lang="en-US"/>
        </a:p>
      </dgm:t>
    </dgm:pt>
    <dgm:pt modelId="{74A70DFE-5C89-4D23-ABF3-E47B5ABD9CC9}">
      <dgm:prSet custT="1"/>
      <dgm:spPr/>
      <dgm:t>
        <a:bodyPr/>
        <a:lstStyle/>
        <a:p>
          <a:r>
            <a:rPr lang="en-US" sz="1800" b="1" smtClean="0">
              <a:effectLst>
                <a:outerShdw blurRad="38100" dist="38100" dir="2700000" algn="tl">
                  <a:srgbClr val="000000">
                    <a:alpha val="43137"/>
                  </a:srgbClr>
                </a:outerShdw>
              </a:effectLst>
            </a:rPr>
            <a:t>Pilot Project Selection</a:t>
          </a:r>
        </a:p>
      </dgm:t>
    </dgm:pt>
    <dgm:pt modelId="{3100992B-B579-4E4D-982C-1FFCDF1244A1}" type="parTrans" cxnId="{52AB0B9B-2AFE-477B-B3F6-B5D86DF23DC4}">
      <dgm:prSet/>
      <dgm:spPr/>
      <dgm:t>
        <a:bodyPr/>
        <a:lstStyle/>
        <a:p>
          <a:endParaRPr lang="en-US"/>
        </a:p>
      </dgm:t>
    </dgm:pt>
    <dgm:pt modelId="{540D91FC-40C6-4DFF-BC91-80352DF37BAD}" type="sibTrans" cxnId="{52AB0B9B-2AFE-477B-B3F6-B5D86DF23DC4}">
      <dgm:prSet/>
      <dgm:spPr/>
      <dgm:t>
        <a:bodyPr/>
        <a:lstStyle/>
        <a:p>
          <a:endParaRPr lang="en-US"/>
        </a:p>
      </dgm:t>
    </dgm:pt>
    <dgm:pt modelId="{BD551A92-D9F4-4DA2-8B27-0B461A6CFBD3}">
      <dgm:prSet custT="1"/>
      <dgm:spPr/>
      <dgm:t>
        <a:bodyPr/>
        <a:lstStyle/>
        <a:p>
          <a:r>
            <a:rPr lang="en-US" sz="2300" b="1" smtClean="0">
              <a:effectLst>
                <a:outerShdw blurRad="38100" dist="38100" dir="2700000" algn="tl">
                  <a:srgbClr val="000000">
                    <a:alpha val="43137"/>
                  </a:srgbClr>
                </a:outerShdw>
              </a:effectLst>
            </a:rPr>
            <a:t>Budget</a:t>
          </a:r>
        </a:p>
      </dgm:t>
    </dgm:pt>
    <dgm:pt modelId="{DE6FD46E-61A7-4E70-A75E-DAD280A4EC5E}" type="parTrans" cxnId="{2C2987D8-AB33-421E-9A2F-FA66F6C4F9B2}">
      <dgm:prSet/>
      <dgm:spPr/>
      <dgm:t>
        <a:bodyPr/>
        <a:lstStyle/>
        <a:p>
          <a:endParaRPr lang="en-US"/>
        </a:p>
      </dgm:t>
    </dgm:pt>
    <dgm:pt modelId="{E09ABF8E-A1D7-4A38-9BC6-F2E73A4C3F46}" type="sibTrans" cxnId="{2C2987D8-AB33-421E-9A2F-FA66F6C4F9B2}">
      <dgm:prSet/>
      <dgm:spPr/>
      <dgm:t>
        <a:bodyPr/>
        <a:lstStyle/>
        <a:p>
          <a:endParaRPr lang="en-US"/>
        </a:p>
      </dgm:t>
    </dgm:pt>
    <dgm:pt modelId="{5E9A47A0-AFB9-4AA6-8E5E-1533DA34D69E}">
      <dgm:prSet custT="1"/>
      <dgm:spPr/>
      <dgm:t>
        <a:bodyPr/>
        <a:lstStyle/>
        <a:p>
          <a:r>
            <a:rPr lang="en-US" sz="1800" b="1" smtClean="0">
              <a:effectLst>
                <a:outerShdw blurRad="38100" dist="38100" dir="2700000" algn="tl">
                  <a:srgbClr val="000000">
                    <a:alpha val="43137"/>
                  </a:srgbClr>
                </a:outerShdw>
              </a:effectLst>
            </a:rPr>
            <a:t>Define Business Case</a:t>
          </a:r>
        </a:p>
      </dgm:t>
    </dgm:pt>
    <dgm:pt modelId="{63C8297F-0881-4B9D-BC81-FC126ED9A1CE}" type="parTrans" cxnId="{B4E2828A-1873-4506-8699-E4151EE3FA66}">
      <dgm:prSet/>
      <dgm:spPr/>
      <dgm:t>
        <a:bodyPr/>
        <a:lstStyle/>
        <a:p>
          <a:endParaRPr lang="en-US"/>
        </a:p>
      </dgm:t>
    </dgm:pt>
    <dgm:pt modelId="{C9C19A0C-CA7B-40D2-8EE6-D1440A7D57B5}" type="sibTrans" cxnId="{B4E2828A-1873-4506-8699-E4151EE3FA66}">
      <dgm:prSet/>
      <dgm:spPr/>
      <dgm:t>
        <a:bodyPr/>
        <a:lstStyle/>
        <a:p>
          <a:endParaRPr lang="en-US"/>
        </a:p>
      </dgm:t>
    </dgm:pt>
    <dgm:pt modelId="{28D2F0C8-D807-48BA-9993-2396FA3E3876}">
      <dgm:prSet/>
      <dgm:spPr/>
      <dgm:t>
        <a:bodyPr/>
        <a:lstStyle/>
        <a:p>
          <a:r>
            <a:rPr lang="en-US" b="1" smtClean="0">
              <a:effectLst>
                <a:outerShdw blurRad="38100" dist="38100" dir="2700000" algn="tl">
                  <a:srgbClr val="000000">
                    <a:alpha val="43137"/>
                  </a:srgbClr>
                </a:outerShdw>
              </a:effectLst>
            </a:rPr>
            <a:t>Plan</a:t>
          </a:r>
        </a:p>
      </dgm:t>
    </dgm:pt>
    <dgm:pt modelId="{BAA6B610-88DF-4315-AB2E-2482C988846E}" type="parTrans" cxnId="{021AC892-E0A5-4EB8-9B2D-47FA262AD289}">
      <dgm:prSet/>
      <dgm:spPr/>
      <dgm:t>
        <a:bodyPr/>
        <a:lstStyle/>
        <a:p>
          <a:endParaRPr lang="en-US"/>
        </a:p>
      </dgm:t>
    </dgm:pt>
    <dgm:pt modelId="{4EF26253-9A17-45E2-B8F8-B235575D0FA5}" type="sibTrans" cxnId="{021AC892-E0A5-4EB8-9B2D-47FA262AD289}">
      <dgm:prSet/>
      <dgm:spPr/>
      <dgm:t>
        <a:bodyPr/>
        <a:lstStyle/>
        <a:p>
          <a:endParaRPr lang="en-US"/>
        </a:p>
      </dgm:t>
    </dgm:pt>
    <dgm:pt modelId="{D841FAF4-1D68-4BE6-BAD8-33576AF59B64}">
      <dgm:prSet custT="1"/>
      <dgm:spPr/>
      <dgm:t>
        <a:bodyPr/>
        <a:lstStyle/>
        <a:p>
          <a:r>
            <a:rPr lang="en-US" sz="2400" b="1" smtClean="0">
              <a:effectLst>
                <a:outerShdw blurRad="38100" dist="38100" dir="2700000" algn="tl">
                  <a:srgbClr val="000000">
                    <a:alpha val="43137"/>
                  </a:srgbClr>
                </a:outerShdw>
              </a:effectLst>
            </a:rPr>
            <a:t>Risk</a:t>
          </a:r>
        </a:p>
      </dgm:t>
    </dgm:pt>
    <dgm:pt modelId="{CD2EA0FA-E699-4BC4-AB38-87AD3D161815}" type="parTrans" cxnId="{741375E0-1648-4C34-9B3C-8DE982A8AB69}">
      <dgm:prSet/>
      <dgm:spPr/>
      <dgm:t>
        <a:bodyPr/>
        <a:lstStyle/>
        <a:p>
          <a:endParaRPr lang="en-US"/>
        </a:p>
      </dgm:t>
    </dgm:pt>
    <dgm:pt modelId="{326F0DF9-A4FB-4C79-AFB4-AB72CD4F93DA}" type="sibTrans" cxnId="{741375E0-1648-4C34-9B3C-8DE982A8AB69}">
      <dgm:prSet/>
      <dgm:spPr/>
      <dgm:t>
        <a:bodyPr/>
        <a:lstStyle/>
        <a:p>
          <a:endParaRPr lang="en-US"/>
        </a:p>
      </dgm:t>
    </dgm:pt>
    <dgm:pt modelId="{E5E5E54C-3FCA-4EE9-97CD-539620503C36}">
      <dgm:prSet/>
      <dgm:spPr/>
      <dgm:t>
        <a:bodyPr/>
        <a:lstStyle/>
        <a:p>
          <a:r>
            <a:rPr lang="en-US" b="1" smtClean="0">
              <a:effectLst>
                <a:outerShdw blurRad="38100" dist="38100" dir="2700000" algn="tl">
                  <a:srgbClr val="000000">
                    <a:alpha val="43137"/>
                  </a:srgbClr>
                </a:outerShdw>
              </a:effectLst>
            </a:rPr>
            <a:t>Advise</a:t>
          </a:r>
        </a:p>
      </dgm:t>
    </dgm:pt>
    <dgm:pt modelId="{B7FF6F80-9911-4209-8EC7-7A5207A59CE5}" type="parTrans" cxnId="{672ED835-5BE7-4D7F-AC36-4E4555D3E337}">
      <dgm:prSet/>
      <dgm:spPr/>
      <dgm:t>
        <a:bodyPr/>
        <a:lstStyle/>
        <a:p>
          <a:endParaRPr lang="en-US"/>
        </a:p>
      </dgm:t>
    </dgm:pt>
    <dgm:pt modelId="{8556B858-D234-4C52-9FC6-2DB9FDD2CDF2}" type="sibTrans" cxnId="{672ED835-5BE7-4D7F-AC36-4E4555D3E337}">
      <dgm:prSet/>
      <dgm:spPr/>
      <dgm:t>
        <a:bodyPr/>
        <a:lstStyle/>
        <a:p>
          <a:endParaRPr lang="en-US"/>
        </a:p>
      </dgm:t>
    </dgm:pt>
    <dgm:pt modelId="{B405ED71-41A1-4F6B-948E-12D691066BC3}" type="pres">
      <dgm:prSet presAssocID="{77A30379-02A2-4945-9E30-762CAB335F5A}" presName="CompostProcess" presStyleCnt="0">
        <dgm:presLayoutVars>
          <dgm:dir/>
          <dgm:resizeHandles val="exact"/>
        </dgm:presLayoutVars>
      </dgm:prSet>
      <dgm:spPr/>
      <dgm:t>
        <a:bodyPr/>
        <a:lstStyle/>
        <a:p>
          <a:endParaRPr lang="en-US"/>
        </a:p>
      </dgm:t>
    </dgm:pt>
    <dgm:pt modelId="{A0711D94-2957-4CE5-8F8A-69996412207A}" type="pres">
      <dgm:prSet presAssocID="{77A30379-02A2-4945-9E30-762CAB335F5A}" presName="arrow" presStyleLbl="bgShp" presStyleIdx="0" presStyleCnt="1" custScaleX="110319" custLinFactNeighborX="4592" custLinFactNeighborY="-1389"/>
      <dgm:spPr/>
    </dgm:pt>
    <dgm:pt modelId="{350427E4-5764-4893-B988-300751754C95}" type="pres">
      <dgm:prSet presAssocID="{77A30379-02A2-4945-9E30-762CAB335F5A}" presName="linearProcess" presStyleCnt="0"/>
      <dgm:spPr/>
    </dgm:pt>
    <dgm:pt modelId="{04B5714D-E4EA-4846-A5FA-32BA41FA051D}" type="pres">
      <dgm:prSet presAssocID="{74A70DFE-5C89-4D23-ABF3-E47B5ABD9CC9}" presName="textNode" presStyleLbl="node1" presStyleIdx="0" presStyleCnt="6" custScaleX="100000" custScaleY="100000">
        <dgm:presLayoutVars>
          <dgm:bulletEnabled val="1"/>
        </dgm:presLayoutVars>
      </dgm:prSet>
      <dgm:spPr/>
      <dgm:t>
        <a:bodyPr/>
        <a:lstStyle/>
        <a:p>
          <a:endParaRPr lang="en-US"/>
        </a:p>
      </dgm:t>
    </dgm:pt>
    <dgm:pt modelId="{627CC3C5-1898-45FF-B459-ED82D057DC93}" type="pres">
      <dgm:prSet presAssocID="{540D91FC-40C6-4DFF-BC91-80352DF37BAD}" presName="sibTrans" presStyleCnt="0"/>
      <dgm:spPr/>
    </dgm:pt>
    <dgm:pt modelId="{268FF5CD-DBCE-4D9A-AD6C-F168AB74AC28}" type="pres">
      <dgm:prSet presAssocID="{5E9A47A0-AFB9-4AA6-8E5E-1533DA34D69E}" presName="textNode" presStyleLbl="node1" presStyleIdx="1" presStyleCnt="6">
        <dgm:presLayoutVars>
          <dgm:bulletEnabled val="1"/>
        </dgm:presLayoutVars>
      </dgm:prSet>
      <dgm:spPr/>
      <dgm:t>
        <a:bodyPr/>
        <a:lstStyle/>
        <a:p>
          <a:endParaRPr lang="en-US"/>
        </a:p>
      </dgm:t>
    </dgm:pt>
    <dgm:pt modelId="{F073A132-81F5-419E-9AE7-56E8CC17A62D}" type="pres">
      <dgm:prSet presAssocID="{C9C19A0C-CA7B-40D2-8EE6-D1440A7D57B5}" presName="sibTrans" presStyleCnt="0"/>
      <dgm:spPr/>
    </dgm:pt>
    <dgm:pt modelId="{53625AAF-FF37-44E7-B7BC-F5EFFE302F08}" type="pres">
      <dgm:prSet presAssocID="{BD551A92-D9F4-4DA2-8B27-0B461A6CFBD3}" presName="textNode" presStyleLbl="node1" presStyleIdx="2" presStyleCnt="6">
        <dgm:presLayoutVars>
          <dgm:bulletEnabled val="1"/>
        </dgm:presLayoutVars>
      </dgm:prSet>
      <dgm:spPr/>
      <dgm:t>
        <a:bodyPr/>
        <a:lstStyle/>
        <a:p>
          <a:endParaRPr lang="en-US"/>
        </a:p>
      </dgm:t>
    </dgm:pt>
    <dgm:pt modelId="{E1FCDB08-24BD-4AD5-BE3D-B3E904E2C7E0}" type="pres">
      <dgm:prSet presAssocID="{E09ABF8E-A1D7-4A38-9BC6-F2E73A4C3F46}" presName="sibTrans" presStyleCnt="0"/>
      <dgm:spPr/>
    </dgm:pt>
    <dgm:pt modelId="{54D84088-F522-48BA-9318-C9CE883037F5}" type="pres">
      <dgm:prSet presAssocID="{D841FAF4-1D68-4BE6-BAD8-33576AF59B64}" presName="textNode" presStyleLbl="node1" presStyleIdx="3" presStyleCnt="6">
        <dgm:presLayoutVars>
          <dgm:bulletEnabled val="1"/>
        </dgm:presLayoutVars>
      </dgm:prSet>
      <dgm:spPr/>
      <dgm:t>
        <a:bodyPr/>
        <a:lstStyle/>
        <a:p>
          <a:endParaRPr lang="en-US"/>
        </a:p>
      </dgm:t>
    </dgm:pt>
    <dgm:pt modelId="{9CF5A5BC-07D3-446D-B5A3-7B6990A514AE}" type="pres">
      <dgm:prSet presAssocID="{326F0DF9-A4FB-4C79-AFB4-AB72CD4F93DA}" presName="sibTrans" presStyleCnt="0"/>
      <dgm:spPr/>
    </dgm:pt>
    <dgm:pt modelId="{0105A6BB-BC67-46E0-813D-5227859F843F}" type="pres">
      <dgm:prSet presAssocID="{E5E5E54C-3FCA-4EE9-97CD-539620503C36}" presName="textNode" presStyleLbl="node1" presStyleIdx="4" presStyleCnt="6">
        <dgm:presLayoutVars>
          <dgm:bulletEnabled val="1"/>
        </dgm:presLayoutVars>
      </dgm:prSet>
      <dgm:spPr/>
      <dgm:t>
        <a:bodyPr/>
        <a:lstStyle/>
        <a:p>
          <a:endParaRPr lang="en-US"/>
        </a:p>
      </dgm:t>
    </dgm:pt>
    <dgm:pt modelId="{E3A169B0-71ED-4FD5-88FC-24996D6AB7C1}" type="pres">
      <dgm:prSet presAssocID="{8556B858-D234-4C52-9FC6-2DB9FDD2CDF2}" presName="sibTrans" presStyleCnt="0"/>
      <dgm:spPr/>
    </dgm:pt>
    <dgm:pt modelId="{2CA34335-5F86-4EE7-8FAE-EC4F98E5D567}" type="pres">
      <dgm:prSet presAssocID="{28D2F0C8-D807-48BA-9993-2396FA3E3876}" presName="textNode" presStyleLbl="node1" presStyleIdx="5" presStyleCnt="6">
        <dgm:presLayoutVars>
          <dgm:bulletEnabled val="1"/>
        </dgm:presLayoutVars>
      </dgm:prSet>
      <dgm:spPr/>
      <dgm:t>
        <a:bodyPr/>
        <a:lstStyle/>
        <a:p>
          <a:endParaRPr lang="en-US"/>
        </a:p>
      </dgm:t>
    </dgm:pt>
  </dgm:ptLst>
  <dgm:cxnLst>
    <dgm:cxn modelId="{38F39F23-BCE6-4BCF-9A00-7BE8D03D0F90}" type="presOf" srcId="{77A30379-02A2-4945-9E30-762CAB335F5A}" destId="{B405ED71-41A1-4F6B-948E-12D691066BC3}" srcOrd="0" destOrd="0" presId="urn:microsoft.com/office/officeart/2005/8/layout/hProcess9"/>
    <dgm:cxn modelId="{59CB5B20-C2CE-49DA-AE22-D61B77B4A2FD}" type="presOf" srcId="{5E9A47A0-AFB9-4AA6-8E5E-1533DA34D69E}" destId="{268FF5CD-DBCE-4D9A-AD6C-F168AB74AC28}" srcOrd="0" destOrd="0" presId="urn:microsoft.com/office/officeart/2005/8/layout/hProcess9"/>
    <dgm:cxn modelId="{52AB0B9B-2AFE-477B-B3F6-B5D86DF23DC4}" srcId="{77A30379-02A2-4945-9E30-762CAB335F5A}" destId="{74A70DFE-5C89-4D23-ABF3-E47B5ABD9CC9}" srcOrd="0" destOrd="0" parTransId="{3100992B-B579-4E4D-982C-1FFCDF1244A1}" sibTransId="{540D91FC-40C6-4DFF-BC91-80352DF37BAD}"/>
    <dgm:cxn modelId="{672ED835-5BE7-4D7F-AC36-4E4555D3E337}" srcId="{77A30379-02A2-4945-9E30-762CAB335F5A}" destId="{E5E5E54C-3FCA-4EE9-97CD-539620503C36}" srcOrd="4" destOrd="0" parTransId="{B7FF6F80-9911-4209-8EC7-7A5207A59CE5}" sibTransId="{8556B858-D234-4C52-9FC6-2DB9FDD2CDF2}"/>
    <dgm:cxn modelId="{9B25F335-B415-45EC-9E76-4A4C1D40AC7C}" type="presOf" srcId="{28D2F0C8-D807-48BA-9993-2396FA3E3876}" destId="{2CA34335-5F86-4EE7-8FAE-EC4F98E5D567}" srcOrd="0" destOrd="0" presId="urn:microsoft.com/office/officeart/2005/8/layout/hProcess9"/>
    <dgm:cxn modelId="{6DDBDE89-D1FC-4590-9D4F-A46E4188F378}" type="presOf" srcId="{BD551A92-D9F4-4DA2-8B27-0B461A6CFBD3}" destId="{53625AAF-FF37-44E7-B7BC-F5EFFE302F08}" srcOrd="0" destOrd="0" presId="urn:microsoft.com/office/officeart/2005/8/layout/hProcess9"/>
    <dgm:cxn modelId="{741375E0-1648-4C34-9B3C-8DE982A8AB69}" srcId="{77A30379-02A2-4945-9E30-762CAB335F5A}" destId="{D841FAF4-1D68-4BE6-BAD8-33576AF59B64}" srcOrd="3" destOrd="0" parTransId="{CD2EA0FA-E699-4BC4-AB38-87AD3D161815}" sibTransId="{326F0DF9-A4FB-4C79-AFB4-AB72CD4F93DA}"/>
    <dgm:cxn modelId="{2C2987D8-AB33-421E-9A2F-FA66F6C4F9B2}" srcId="{77A30379-02A2-4945-9E30-762CAB335F5A}" destId="{BD551A92-D9F4-4DA2-8B27-0B461A6CFBD3}" srcOrd="2" destOrd="0" parTransId="{DE6FD46E-61A7-4E70-A75E-DAD280A4EC5E}" sibTransId="{E09ABF8E-A1D7-4A38-9BC6-F2E73A4C3F46}"/>
    <dgm:cxn modelId="{B4E2828A-1873-4506-8699-E4151EE3FA66}" srcId="{77A30379-02A2-4945-9E30-762CAB335F5A}" destId="{5E9A47A0-AFB9-4AA6-8E5E-1533DA34D69E}" srcOrd="1" destOrd="0" parTransId="{63C8297F-0881-4B9D-BC81-FC126ED9A1CE}" sibTransId="{C9C19A0C-CA7B-40D2-8EE6-D1440A7D57B5}"/>
    <dgm:cxn modelId="{4F4C7DFF-B9F4-474C-9B7C-F2DB720483E1}" type="presOf" srcId="{D841FAF4-1D68-4BE6-BAD8-33576AF59B64}" destId="{54D84088-F522-48BA-9318-C9CE883037F5}" srcOrd="0" destOrd="0" presId="urn:microsoft.com/office/officeart/2005/8/layout/hProcess9"/>
    <dgm:cxn modelId="{40EB5E6A-BF7C-4C13-9E8E-6961AA199CAB}" type="presOf" srcId="{74A70DFE-5C89-4D23-ABF3-E47B5ABD9CC9}" destId="{04B5714D-E4EA-4846-A5FA-32BA41FA051D}" srcOrd="0" destOrd="0" presId="urn:microsoft.com/office/officeart/2005/8/layout/hProcess9"/>
    <dgm:cxn modelId="{021AC892-E0A5-4EB8-9B2D-47FA262AD289}" srcId="{77A30379-02A2-4945-9E30-762CAB335F5A}" destId="{28D2F0C8-D807-48BA-9993-2396FA3E3876}" srcOrd="5" destOrd="0" parTransId="{BAA6B610-88DF-4315-AB2E-2482C988846E}" sibTransId="{4EF26253-9A17-45E2-B8F8-B235575D0FA5}"/>
    <dgm:cxn modelId="{A75937FB-74BA-4E49-AFD0-3BA2C7AC4B6E}" type="presOf" srcId="{E5E5E54C-3FCA-4EE9-97CD-539620503C36}" destId="{0105A6BB-BC67-46E0-813D-5227859F843F}" srcOrd="0" destOrd="0" presId="urn:microsoft.com/office/officeart/2005/8/layout/hProcess9"/>
    <dgm:cxn modelId="{5083EB05-C176-4C65-AE16-02AA0698DB27}" type="presParOf" srcId="{B405ED71-41A1-4F6B-948E-12D691066BC3}" destId="{A0711D94-2957-4CE5-8F8A-69996412207A}" srcOrd="0" destOrd="0" presId="urn:microsoft.com/office/officeart/2005/8/layout/hProcess9"/>
    <dgm:cxn modelId="{78C729AA-7059-44BC-A3C7-70EAA8F55ECB}" type="presParOf" srcId="{B405ED71-41A1-4F6B-948E-12D691066BC3}" destId="{350427E4-5764-4893-B988-300751754C95}" srcOrd="1" destOrd="0" presId="urn:microsoft.com/office/officeart/2005/8/layout/hProcess9"/>
    <dgm:cxn modelId="{70F5A3BD-8134-40CF-BA19-BB0D42585D84}" type="presParOf" srcId="{350427E4-5764-4893-B988-300751754C95}" destId="{04B5714D-E4EA-4846-A5FA-32BA41FA051D}" srcOrd="0" destOrd="0" presId="urn:microsoft.com/office/officeart/2005/8/layout/hProcess9"/>
    <dgm:cxn modelId="{0BFD9635-1D90-4478-825B-89A0AEA0077D}" type="presParOf" srcId="{350427E4-5764-4893-B988-300751754C95}" destId="{627CC3C5-1898-45FF-B459-ED82D057DC93}" srcOrd="1" destOrd="0" presId="urn:microsoft.com/office/officeart/2005/8/layout/hProcess9"/>
    <dgm:cxn modelId="{1D09A58E-8E18-4602-ACF4-7ED2366B6E35}" type="presParOf" srcId="{350427E4-5764-4893-B988-300751754C95}" destId="{268FF5CD-DBCE-4D9A-AD6C-F168AB74AC28}" srcOrd="2" destOrd="0" presId="urn:microsoft.com/office/officeart/2005/8/layout/hProcess9"/>
    <dgm:cxn modelId="{5F690FE3-FC19-4841-8CF5-5EB221957784}" type="presParOf" srcId="{350427E4-5764-4893-B988-300751754C95}" destId="{F073A132-81F5-419E-9AE7-56E8CC17A62D}" srcOrd="3" destOrd="0" presId="urn:microsoft.com/office/officeart/2005/8/layout/hProcess9"/>
    <dgm:cxn modelId="{F65B0BC3-17E9-40D2-8F85-2EFDED234A2C}" type="presParOf" srcId="{350427E4-5764-4893-B988-300751754C95}" destId="{53625AAF-FF37-44E7-B7BC-F5EFFE302F08}" srcOrd="4" destOrd="0" presId="urn:microsoft.com/office/officeart/2005/8/layout/hProcess9"/>
    <dgm:cxn modelId="{EA358FA3-9283-4E70-9497-A177F5CBA0FB}" type="presParOf" srcId="{350427E4-5764-4893-B988-300751754C95}" destId="{E1FCDB08-24BD-4AD5-BE3D-B3E904E2C7E0}" srcOrd="5" destOrd="0" presId="urn:microsoft.com/office/officeart/2005/8/layout/hProcess9"/>
    <dgm:cxn modelId="{7568B5F1-9B6F-4EB5-9EE8-F2C2B70B2C4C}" type="presParOf" srcId="{350427E4-5764-4893-B988-300751754C95}" destId="{54D84088-F522-48BA-9318-C9CE883037F5}" srcOrd="6" destOrd="0" presId="urn:microsoft.com/office/officeart/2005/8/layout/hProcess9"/>
    <dgm:cxn modelId="{D0CD90DF-10DE-4332-B59D-B673A991D8F7}" type="presParOf" srcId="{350427E4-5764-4893-B988-300751754C95}" destId="{9CF5A5BC-07D3-446D-B5A3-7B6990A514AE}" srcOrd="7" destOrd="0" presId="urn:microsoft.com/office/officeart/2005/8/layout/hProcess9"/>
    <dgm:cxn modelId="{BBF6D5E5-5DDA-49C1-886A-381CEB23D5C9}" type="presParOf" srcId="{350427E4-5764-4893-B988-300751754C95}" destId="{0105A6BB-BC67-46E0-813D-5227859F843F}" srcOrd="8" destOrd="0" presId="urn:microsoft.com/office/officeart/2005/8/layout/hProcess9"/>
    <dgm:cxn modelId="{101D4324-0D2A-4FC6-A2A6-4CB78E6F8818}" type="presParOf" srcId="{350427E4-5764-4893-B988-300751754C95}" destId="{E3A169B0-71ED-4FD5-88FC-24996D6AB7C1}" srcOrd="9" destOrd="0" presId="urn:microsoft.com/office/officeart/2005/8/layout/hProcess9"/>
    <dgm:cxn modelId="{1BCEBC45-9B53-43B5-8106-C997AE6C6EE1}" type="presParOf" srcId="{350427E4-5764-4893-B988-300751754C95}" destId="{2CA34335-5F86-4EE7-8FAE-EC4F98E5D567}" srcOrd="10"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F0DD9-1067-4109-A5F2-22B2C87CB6C6}" type="doc">
      <dgm:prSet loTypeId="urn:microsoft.com/office/officeart/2005/8/layout/vList2" loCatId="list" qsTypeId="urn:microsoft.com/office/officeart/2005/8/quickstyle/3d1" qsCatId="3D" csTypeId="urn:microsoft.com/office/officeart/2005/8/colors/accent1_3" csCatId="accent1" phldr="1"/>
      <dgm:spPr/>
      <dgm:t>
        <a:bodyPr/>
        <a:lstStyle/>
        <a:p>
          <a:endParaRPr lang="en-US"/>
        </a:p>
      </dgm:t>
    </dgm:pt>
    <dgm:pt modelId="{B7F0BD9A-CB78-4508-B22D-3FA27B707656}">
      <dgm:prSet/>
      <dgm:spPr/>
      <dgm:t>
        <a:bodyPr/>
        <a:lstStyle/>
        <a:p>
          <a:pPr rtl="0"/>
          <a:r>
            <a:rPr lang="en-US" dirty="0" smtClean="0">
              <a:sym typeface="Wingdings 2"/>
            </a:rPr>
            <a:t>  Focus on Technology as a Service</a:t>
          </a:r>
          <a:endParaRPr lang="en-US" dirty="0"/>
        </a:p>
      </dgm:t>
    </dgm:pt>
    <dgm:pt modelId="{B9248BCB-BB52-44AD-92F6-A52E124F96B3}" type="parTrans" cxnId="{EBAC2C10-3449-44F5-8827-29DC8539BC31}">
      <dgm:prSet/>
      <dgm:spPr/>
      <dgm:t>
        <a:bodyPr/>
        <a:lstStyle/>
        <a:p>
          <a:endParaRPr lang="en-US"/>
        </a:p>
      </dgm:t>
    </dgm:pt>
    <dgm:pt modelId="{944065CF-BA86-4F9A-AC47-3E0A5445B4AF}" type="sibTrans" cxnId="{EBAC2C10-3449-44F5-8827-29DC8539BC31}">
      <dgm:prSet/>
      <dgm:spPr/>
      <dgm:t>
        <a:bodyPr/>
        <a:lstStyle/>
        <a:p>
          <a:endParaRPr lang="en-US"/>
        </a:p>
      </dgm:t>
    </dgm:pt>
    <dgm:pt modelId="{50DFEC4A-BE7A-457E-B861-D1F0A0C66237}">
      <dgm:prSet/>
      <dgm:spPr/>
      <dgm:t>
        <a:bodyPr/>
        <a:lstStyle/>
        <a:p>
          <a:pPr rtl="0"/>
          <a:r>
            <a:rPr lang="en-US" dirty="0" smtClean="0">
              <a:sym typeface="Wingdings 2"/>
            </a:rPr>
            <a:t>  It’s a Process not a Product</a:t>
          </a:r>
          <a:endParaRPr lang="en-US" dirty="0"/>
        </a:p>
      </dgm:t>
    </dgm:pt>
    <dgm:pt modelId="{DDB54C00-AB28-4012-9B62-4FD8A3DAA9D2}" type="parTrans" cxnId="{3871F52B-A7CB-4E39-A5FD-C2B4D49B1B73}">
      <dgm:prSet/>
      <dgm:spPr/>
      <dgm:t>
        <a:bodyPr/>
        <a:lstStyle/>
        <a:p>
          <a:endParaRPr lang="en-US"/>
        </a:p>
      </dgm:t>
    </dgm:pt>
    <dgm:pt modelId="{80F3B78E-3125-4E50-9F10-BCB23135AD6A}" type="sibTrans" cxnId="{3871F52B-A7CB-4E39-A5FD-C2B4D49B1B73}">
      <dgm:prSet/>
      <dgm:spPr/>
      <dgm:t>
        <a:bodyPr/>
        <a:lstStyle/>
        <a:p>
          <a:endParaRPr lang="en-US"/>
        </a:p>
      </dgm:t>
    </dgm:pt>
    <dgm:pt modelId="{FE522DCC-271F-4C37-ACA4-F9707234C02F}">
      <dgm:prSet/>
      <dgm:spPr/>
      <dgm:t>
        <a:bodyPr/>
        <a:lstStyle/>
        <a:p>
          <a:pPr rtl="0"/>
          <a:r>
            <a:rPr lang="en-US" dirty="0" smtClean="0">
              <a:sym typeface="Wingdings 2"/>
            </a:rPr>
            <a:t> Evaluate Existing Systems &amp; Processes</a:t>
          </a:r>
          <a:endParaRPr lang="en-US" dirty="0"/>
        </a:p>
      </dgm:t>
    </dgm:pt>
    <dgm:pt modelId="{D5F60141-B8F7-40AA-81D0-DA139776BE4D}" type="parTrans" cxnId="{3B3C172D-D223-4B4A-91A6-37FF2044D4E7}">
      <dgm:prSet/>
      <dgm:spPr/>
      <dgm:t>
        <a:bodyPr/>
        <a:lstStyle/>
        <a:p>
          <a:endParaRPr lang="en-US"/>
        </a:p>
      </dgm:t>
    </dgm:pt>
    <dgm:pt modelId="{35F7F94E-3E71-49B8-9F80-81C781C04650}" type="sibTrans" cxnId="{3B3C172D-D223-4B4A-91A6-37FF2044D4E7}">
      <dgm:prSet/>
      <dgm:spPr/>
      <dgm:t>
        <a:bodyPr/>
        <a:lstStyle/>
        <a:p>
          <a:endParaRPr lang="en-US"/>
        </a:p>
      </dgm:t>
    </dgm:pt>
    <dgm:pt modelId="{DC50EAC2-61BC-4B6B-B656-4214FA06AEBC}">
      <dgm:prSet/>
      <dgm:spPr/>
      <dgm:t>
        <a:bodyPr/>
        <a:lstStyle/>
        <a:p>
          <a:pPr rtl="0"/>
          <a:r>
            <a:rPr lang="en-US" dirty="0" smtClean="0">
              <a:sym typeface="Wingdings 2"/>
            </a:rPr>
            <a:t>  Start the Conversation – Engage Others</a:t>
          </a:r>
          <a:endParaRPr lang="en-US" dirty="0"/>
        </a:p>
      </dgm:t>
    </dgm:pt>
    <dgm:pt modelId="{80D31D53-1544-4826-8769-874AF5AD12E7}" type="parTrans" cxnId="{E754E681-D0AF-40EE-BBAA-3D956A45CB87}">
      <dgm:prSet/>
      <dgm:spPr/>
      <dgm:t>
        <a:bodyPr/>
        <a:lstStyle/>
        <a:p>
          <a:endParaRPr lang="en-US"/>
        </a:p>
      </dgm:t>
    </dgm:pt>
    <dgm:pt modelId="{BA3B9C85-9ECA-41A6-A4AA-7784218316C9}" type="sibTrans" cxnId="{E754E681-D0AF-40EE-BBAA-3D956A45CB87}">
      <dgm:prSet/>
      <dgm:spPr/>
      <dgm:t>
        <a:bodyPr/>
        <a:lstStyle/>
        <a:p>
          <a:endParaRPr lang="en-US"/>
        </a:p>
      </dgm:t>
    </dgm:pt>
    <dgm:pt modelId="{8907603F-265A-484F-87F9-788529355016}">
      <dgm:prSet/>
      <dgm:spPr/>
      <dgm:t>
        <a:bodyPr/>
        <a:lstStyle/>
        <a:p>
          <a:pPr rtl="0"/>
          <a:r>
            <a:rPr lang="en-US" dirty="0" smtClean="0">
              <a:sym typeface="Wingdings 2"/>
            </a:rPr>
            <a:t> </a:t>
          </a:r>
          <a:r>
            <a:rPr lang="en-US" dirty="0" smtClean="0"/>
            <a:t>Find Your Pain Points</a:t>
          </a:r>
          <a:endParaRPr lang="en-US" dirty="0"/>
        </a:p>
      </dgm:t>
    </dgm:pt>
    <dgm:pt modelId="{2E07E509-DD4F-424F-B619-03A8AD7A95EE}" type="parTrans" cxnId="{8CB2E551-FC16-4037-9949-E378CD807E29}">
      <dgm:prSet/>
      <dgm:spPr/>
      <dgm:t>
        <a:bodyPr/>
        <a:lstStyle/>
        <a:p>
          <a:endParaRPr lang="en-US"/>
        </a:p>
      </dgm:t>
    </dgm:pt>
    <dgm:pt modelId="{679C9EA1-D202-4B25-ABFA-3FE69891194D}" type="sibTrans" cxnId="{8CB2E551-FC16-4037-9949-E378CD807E29}">
      <dgm:prSet/>
      <dgm:spPr/>
      <dgm:t>
        <a:bodyPr/>
        <a:lstStyle/>
        <a:p>
          <a:endParaRPr lang="en-US"/>
        </a:p>
      </dgm:t>
    </dgm:pt>
    <dgm:pt modelId="{619C3E7D-6035-4C4C-9400-F10A059F6091}" type="pres">
      <dgm:prSet presAssocID="{236F0DD9-1067-4109-A5F2-22B2C87CB6C6}" presName="linear" presStyleCnt="0">
        <dgm:presLayoutVars>
          <dgm:animLvl val="lvl"/>
          <dgm:resizeHandles val="exact"/>
        </dgm:presLayoutVars>
      </dgm:prSet>
      <dgm:spPr/>
      <dgm:t>
        <a:bodyPr/>
        <a:lstStyle/>
        <a:p>
          <a:endParaRPr lang="en-US"/>
        </a:p>
      </dgm:t>
    </dgm:pt>
    <dgm:pt modelId="{CFC1E6A3-ABFD-4A7D-9150-0012188AC71A}" type="pres">
      <dgm:prSet presAssocID="{B7F0BD9A-CB78-4508-B22D-3FA27B707656}" presName="parentText" presStyleLbl="node1" presStyleIdx="0" presStyleCnt="5" custScaleY="82132">
        <dgm:presLayoutVars>
          <dgm:chMax val="0"/>
          <dgm:bulletEnabled val="1"/>
        </dgm:presLayoutVars>
      </dgm:prSet>
      <dgm:spPr/>
      <dgm:t>
        <a:bodyPr/>
        <a:lstStyle/>
        <a:p>
          <a:endParaRPr lang="en-US"/>
        </a:p>
      </dgm:t>
    </dgm:pt>
    <dgm:pt modelId="{C8DD4B1E-1036-4EBE-850C-8E1E227B5373}" type="pres">
      <dgm:prSet presAssocID="{944065CF-BA86-4F9A-AC47-3E0A5445B4AF}" presName="spacer" presStyleCnt="0"/>
      <dgm:spPr/>
      <dgm:t>
        <a:bodyPr/>
        <a:lstStyle/>
        <a:p>
          <a:endParaRPr lang="en-US"/>
        </a:p>
      </dgm:t>
    </dgm:pt>
    <dgm:pt modelId="{51AC5AA7-ADF4-4D4C-96C4-E9AB5F13221B}" type="pres">
      <dgm:prSet presAssocID="{DC50EAC2-61BC-4B6B-B656-4214FA06AEBC}" presName="parentText" presStyleLbl="node1" presStyleIdx="1" presStyleCnt="5">
        <dgm:presLayoutVars>
          <dgm:chMax val="0"/>
          <dgm:bulletEnabled val="1"/>
        </dgm:presLayoutVars>
      </dgm:prSet>
      <dgm:spPr/>
      <dgm:t>
        <a:bodyPr/>
        <a:lstStyle/>
        <a:p>
          <a:endParaRPr lang="en-US"/>
        </a:p>
      </dgm:t>
    </dgm:pt>
    <dgm:pt modelId="{36625A49-AE64-4DEA-9141-79A33EA6C813}" type="pres">
      <dgm:prSet presAssocID="{BA3B9C85-9ECA-41A6-A4AA-7784218316C9}" presName="spacer" presStyleCnt="0"/>
      <dgm:spPr/>
      <dgm:t>
        <a:bodyPr/>
        <a:lstStyle/>
        <a:p>
          <a:endParaRPr lang="en-US"/>
        </a:p>
      </dgm:t>
    </dgm:pt>
    <dgm:pt modelId="{2076CDE1-8036-4C8E-8BFA-D8DE0312217A}" type="pres">
      <dgm:prSet presAssocID="{50DFEC4A-BE7A-457E-B861-D1F0A0C66237}" presName="parentText" presStyleLbl="node1" presStyleIdx="2" presStyleCnt="5">
        <dgm:presLayoutVars>
          <dgm:chMax val="0"/>
          <dgm:bulletEnabled val="1"/>
        </dgm:presLayoutVars>
      </dgm:prSet>
      <dgm:spPr/>
      <dgm:t>
        <a:bodyPr/>
        <a:lstStyle/>
        <a:p>
          <a:endParaRPr lang="en-US"/>
        </a:p>
      </dgm:t>
    </dgm:pt>
    <dgm:pt modelId="{77EF9948-672A-43AE-BAF2-7544A0E4627D}" type="pres">
      <dgm:prSet presAssocID="{80F3B78E-3125-4E50-9F10-BCB23135AD6A}" presName="spacer" presStyleCnt="0"/>
      <dgm:spPr/>
      <dgm:t>
        <a:bodyPr/>
        <a:lstStyle/>
        <a:p>
          <a:endParaRPr lang="en-US"/>
        </a:p>
      </dgm:t>
    </dgm:pt>
    <dgm:pt modelId="{7E01BA19-EDAF-4EBF-8B09-E6CC9C5041EE}" type="pres">
      <dgm:prSet presAssocID="{FE522DCC-271F-4C37-ACA4-F9707234C02F}" presName="parentText" presStyleLbl="node1" presStyleIdx="3" presStyleCnt="5">
        <dgm:presLayoutVars>
          <dgm:chMax val="0"/>
          <dgm:bulletEnabled val="1"/>
        </dgm:presLayoutVars>
      </dgm:prSet>
      <dgm:spPr/>
      <dgm:t>
        <a:bodyPr/>
        <a:lstStyle/>
        <a:p>
          <a:endParaRPr lang="en-US"/>
        </a:p>
      </dgm:t>
    </dgm:pt>
    <dgm:pt modelId="{6E508E02-05EF-48B4-B8AE-C0338DAB9EC2}" type="pres">
      <dgm:prSet presAssocID="{35F7F94E-3E71-49B8-9F80-81C781C04650}" presName="spacer" presStyleCnt="0"/>
      <dgm:spPr/>
    </dgm:pt>
    <dgm:pt modelId="{88C150B6-6FD8-44F9-82ED-82BE6E601214}" type="pres">
      <dgm:prSet presAssocID="{8907603F-265A-484F-87F9-788529355016}" presName="parentText" presStyleLbl="node1" presStyleIdx="4" presStyleCnt="5">
        <dgm:presLayoutVars>
          <dgm:chMax val="0"/>
          <dgm:bulletEnabled val="1"/>
        </dgm:presLayoutVars>
      </dgm:prSet>
      <dgm:spPr/>
      <dgm:t>
        <a:bodyPr/>
        <a:lstStyle/>
        <a:p>
          <a:endParaRPr lang="en-US"/>
        </a:p>
      </dgm:t>
    </dgm:pt>
  </dgm:ptLst>
  <dgm:cxnLst>
    <dgm:cxn modelId="{7F0BF0EE-52A1-4261-BAB8-F165C331DB7A}" type="presOf" srcId="{236F0DD9-1067-4109-A5F2-22B2C87CB6C6}" destId="{619C3E7D-6035-4C4C-9400-F10A059F6091}" srcOrd="0" destOrd="0" presId="urn:microsoft.com/office/officeart/2005/8/layout/vList2"/>
    <dgm:cxn modelId="{6DF4A0E4-3EDA-463C-B97E-4EF7965595DE}" type="presOf" srcId="{50DFEC4A-BE7A-457E-B861-D1F0A0C66237}" destId="{2076CDE1-8036-4C8E-8BFA-D8DE0312217A}" srcOrd="0" destOrd="0" presId="urn:microsoft.com/office/officeart/2005/8/layout/vList2"/>
    <dgm:cxn modelId="{DE1C5877-3BCD-47F4-8E8D-69450E6027A9}" type="presOf" srcId="{FE522DCC-271F-4C37-ACA4-F9707234C02F}" destId="{7E01BA19-EDAF-4EBF-8B09-E6CC9C5041EE}" srcOrd="0" destOrd="0" presId="urn:microsoft.com/office/officeart/2005/8/layout/vList2"/>
    <dgm:cxn modelId="{4B1D2980-B85D-49EF-B2E9-5723F1E89189}" type="presOf" srcId="{8907603F-265A-484F-87F9-788529355016}" destId="{88C150B6-6FD8-44F9-82ED-82BE6E601214}" srcOrd="0" destOrd="0" presId="urn:microsoft.com/office/officeart/2005/8/layout/vList2"/>
    <dgm:cxn modelId="{8CB2E551-FC16-4037-9949-E378CD807E29}" srcId="{236F0DD9-1067-4109-A5F2-22B2C87CB6C6}" destId="{8907603F-265A-484F-87F9-788529355016}" srcOrd="4" destOrd="0" parTransId="{2E07E509-DD4F-424F-B619-03A8AD7A95EE}" sibTransId="{679C9EA1-D202-4B25-ABFA-3FE69891194D}"/>
    <dgm:cxn modelId="{6D88FD1F-CC4B-44DC-B015-9B47D55B706E}" type="presOf" srcId="{DC50EAC2-61BC-4B6B-B656-4214FA06AEBC}" destId="{51AC5AA7-ADF4-4D4C-96C4-E9AB5F13221B}" srcOrd="0" destOrd="0" presId="urn:microsoft.com/office/officeart/2005/8/layout/vList2"/>
    <dgm:cxn modelId="{EBAC2C10-3449-44F5-8827-29DC8539BC31}" srcId="{236F0DD9-1067-4109-A5F2-22B2C87CB6C6}" destId="{B7F0BD9A-CB78-4508-B22D-3FA27B707656}" srcOrd="0" destOrd="0" parTransId="{B9248BCB-BB52-44AD-92F6-A52E124F96B3}" sibTransId="{944065CF-BA86-4F9A-AC47-3E0A5445B4AF}"/>
    <dgm:cxn modelId="{E754E681-D0AF-40EE-BBAA-3D956A45CB87}" srcId="{236F0DD9-1067-4109-A5F2-22B2C87CB6C6}" destId="{DC50EAC2-61BC-4B6B-B656-4214FA06AEBC}" srcOrd="1" destOrd="0" parTransId="{80D31D53-1544-4826-8769-874AF5AD12E7}" sibTransId="{BA3B9C85-9ECA-41A6-A4AA-7784218316C9}"/>
    <dgm:cxn modelId="{3B3C172D-D223-4B4A-91A6-37FF2044D4E7}" srcId="{236F0DD9-1067-4109-A5F2-22B2C87CB6C6}" destId="{FE522DCC-271F-4C37-ACA4-F9707234C02F}" srcOrd="3" destOrd="0" parTransId="{D5F60141-B8F7-40AA-81D0-DA139776BE4D}" sibTransId="{35F7F94E-3E71-49B8-9F80-81C781C04650}"/>
    <dgm:cxn modelId="{2BBE26E4-FC24-4E92-9091-2BBD3A8E87CF}" type="presOf" srcId="{B7F0BD9A-CB78-4508-B22D-3FA27B707656}" destId="{CFC1E6A3-ABFD-4A7D-9150-0012188AC71A}" srcOrd="0" destOrd="0" presId="urn:microsoft.com/office/officeart/2005/8/layout/vList2"/>
    <dgm:cxn modelId="{3871F52B-A7CB-4E39-A5FD-C2B4D49B1B73}" srcId="{236F0DD9-1067-4109-A5F2-22B2C87CB6C6}" destId="{50DFEC4A-BE7A-457E-B861-D1F0A0C66237}" srcOrd="2" destOrd="0" parTransId="{DDB54C00-AB28-4012-9B62-4FD8A3DAA9D2}" sibTransId="{80F3B78E-3125-4E50-9F10-BCB23135AD6A}"/>
    <dgm:cxn modelId="{DF9C29E4-30DE-4A51-80EB-8F772A84B9A4}" type="presParOf" srcId="{619C3E7D-6035-4C4C-9400-F10A059F6091}" destId="{CFC1E6A3-ABFD-4A7D-9150-0012188AC71A}" srcOrd="0" destOrd="0" presId="urn:microsoft.com/office/officeart/2005/8/layout/vList2"/>
    <dgm:cxn modelId="{527DBF4E-03A8-428D-B2CF-05D17088C4B8}" type="presParOf" srcId="{619C3E7D-6035-4C4C-9400-F10A059F6091}" destId="{C8DD4B1E-1036-4EBE-850C-8E1E227B5373}" srcOrd="1" destOrd="0" presId="urn:microsoft.com/office/officeart/2005/8/layout/vList2"/>
    <dgm:cxn modelId="{223DF8E8-9AE0-4E76-B87B-027228925A92}" type="presParOf" srcId="{619C3E7D-6035-4C4C-9400-F10A059F6091}" destId="{51AC5AA7-ADF4-4D4C-96C4-E9AB5F13221B}" srcOrd="2" destOrd="0" presId="urn:microsoft.com/office/officeart/2005/8/layout/vList2"/>
    <dgm:cxn modelId="{D704D2E3-6AB5-4D60-BDCA-211E18A3250C}" type="presParOf" srcId="{619C3E7D-6035-4C4C-9400-F10A059F6091}" destId="{36625A49-AE64-4DEA-9141-79A33EA6C813}" srcOrd="3" destOrd="0" presId="urn:microsoft.com/office/officeart/2005/8/layout/vList2"/>
    <dgm:cxn modelId="{6F536DEA-19A6-4473-9826-881C93545440}" type="presParOf" srcId="{619C3E7D-6035-4C4C-9400-F10A059F6091}" destId="{2076CDE1-8036-4C8E-8BFA-D8DE0312217A}" srcOrd="4" destOrd="0" presId="urn:microsoft.com/office/officeart/2005/8/layout/vList2"/>
    <dgm:cxn modelId="{2A1CF947-30E6-4152-926C-8273CA92B4C0}" type="presParOf" srcId="{619C3E7D-6035-4C4C-9400-F10A059F6091}" destId="{77EF9948-672A-43AE-BAF2-7544A0E4627D}" srcOrd="5" destOrd="0" presId="urn:microsoft.com/office/officeart/2005/8/layout/vList2"/>
    <dgm:cxn modelId="{15C98EF8-6BBF-49B6-9BD4-C1EEA6B270B8}" type="presParOf" srcId="{619C3E7D-6035-4C4C-9400-F10A059F6091}" destId="{7E01BA19-EDAF-4EBF-8B09-E6CC9C5041EE}" srcOrd="6" destOrd="0" presId="urn:microsoft.com/office/officeart/2005/8/layout/vList2"/>
    <dgm:cxn modelId="{BC9EBDCD-9C83-4307-B7DE-28818D615F80}" type="presParOf" srcId="{619C3E7D-6035-4C4C-9400-F10A059F6091}" destId="{6E508E02-05EF-48B4-B8AE-C0338DAB9EC2}" srcOrd="7" destOrd="0" presId="urn:microsoft.com/office/officeart/2005/8/layout/vList2"/>
    <dgm:cxn modelId="{DFA3ECB2-36BC-4683-ABF0-4C6ED2481A2C}" type="presParOf" srcId="{619C3E7D-6035-4C4C-9400-F10A059F6091}" destId="{88C150B6-6FD8-44F9-82ED-82BE6E601214}"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6F0DD9-1067-4109-A5F2-22B2C87CB6C6}" type="doc">
      <dgm:prSet loTypeId="urn:microsoft.com/office/officeart/2005/8/layout/vList2" loCatId="list" qsTypeId="urn:microsoft.com/office/officeart/2005/8/quickstyle/3d1" qsCatId="3D" csTypeId="urn:microsoft.com/office/officeart/2005/8/colors/accent5_2" csCatId="accent5" phldr="1"/>
      <dgm:spPr/>
      <dgm:t>
        <a:bodyPr/>
        <a:lstStyle/>
        <a:p>
          <a:endParaRPr lang="en-US"/>
        </a:p>
      </dgm:t>
    </dgm:pt>
    <dgm:pt modelId="{B7F0BD9A-CB78-4508-B22D-3FA27B707656}">
      <dgm:prSet/>
      <dgm:spPr/>
      <dgm:t>
        <a:bodyPr/>
        <a:lstStyle/>
        <a:p>
          <a:pPr marL="290513" indent="-290513" rtl="0"/>
          <a:r>
            <a:rPr lang="en-US" smtClean="0">
              <a:sym typeface="Wingdings 2"/>
            </a:rPr>
            <a:t> Gather your Strategy Team</a:t>
          </a:r>
          <a:endParaRPr lang="en-US"/>
        </a:p>
      </dgm:t>
    </dgm:pt>
    <dgm:pt modelId="{B9248BCB-BB52-44AD-92F6-A52E124F96B3}" type="parTrans" cxnId="{EBAC2C10-3449-44F5-8827-29DC8539BC31}">
      <dgm:prSet/>
      <dgm:spPr/>
      <dgm:t>
        <a:bodyPr/>
        <a:lstStyle/>
        <a:p>
          <a:endParaRPr lang="en-US"/>
        </a:p>
      </dgm:t>
    </dgm:pt>
    <dgm:pt modelId="{944065CF-BA86-4F9A-AC47-3E0A5445B4AF}" type="sibTrans" cxnId="{EBAC2C10-3449-44F5-8827-29DC8539BC31}">
      <dgm:prSet/>
      <dgm:spPr/>
      <dgm:t>
        <a:bodyPr/>
        <a:lstStyle/>
        <a:p>
          <a:endParaRPr lang="en-US"/>
        </a:p>
      </dgm:t>
    </dgm:pt>
    <dgm:pt modelId="{6A520BF5-1CAD-4A2B-8981-D55039CFF2F7}">
      <dgm:prSet/>
      <dgm:spPr/>
      <dgm:t>
        <a:bodyPr/>
        <a:lstStyle/>
        <a:p>
          <a:pPr marL="290513" indent="-290513" rtl="0"/>
          <a:r>
            <a:rPr lang="en-US" smtClean="0">
              <a:sym typeface="Wingdings 2"/>
            </a:rPr>
            <a:t> Define your vision – Creating an ECM Strategy document</a:t>
          </a:r>
          <a:endParaRPr lang="en-US"/>
        </a:p>
      </dgm:t>
    </dgm:pt>
    <dgm:pt modelId="{B794F773-F54A-460B-B967-058BF57D7F07}" type="parTrans" cxnId="{109A909E-1C1C-4819-996A-1C1694D4EB0B}">
      <dgm:prSet/>
      <dgm:spPr/>
      <dgm:t>
        <a:bodyPr/>
        <a:lstStyle/>
        <a:p>
          <a:endParaRPr lang="en-US"/>
        </a:p>
      </dgm:t>
    </dgm:pt>
    <dgm:pt modelId="{E0B3F7B3-CA75-456D-A954-7E935663CAEF}" type="sibTrans" cxnId="{109A909E-1C1C-4819-996A-1C1694D4EB0B}">
      <dgm:prSet/>
      <dgm:spPr/>
      <dgm:t>
        <a:bodyPr/>
        <a:lstStyle/>
        <a:p>
          <a:endParaRPr lang="en-US"/>
        </a:p>
      </dgm:t>
    </dgm:pt>
    <dgm:pt modelId="{50DFEC4A-BE7A-457E-B861-D1F0A0C66237}">
      <dgm:prSet/>
      <dgm:spPr/>
      <dgm:t>
        <a:bodyPr/>
        <a:lstStyle/>
        <a:p>
          <a:pPr marL="290513" indent="-290513" rtl="0"/>
          <a:r>
            <a:rPr lang="en-US" smtClean="0">
              <a:sym typeface="Wingdings 2"/>
            </a:rPr>
            <a:t> Gather information about each segment</a:t>
          </a:r>
          <a:endParaRPr lang="en-US"/>
        </a:p>
      </dgm:t>
    </dgm:pt>
    <dgm:pt modelId="{DDB54C00-AB28-4012-9B62-4FD8A3DAA9D2}" type="parTrans" cxnId="{3871F52B-A7CB-4E39-A5FD-C2B4D49B1B73}">
      <dgm:prSet/>
      <dgm:spPr/>
      <dgm:t>
        <a:bodyPr/>
        <a:lstStyle/>
        <a:p>
          <a:endParaRPr lang="en-US"/>
        </a:p>
      </dgm:t>
    </dgm:pt>
    <dgm:pt modelId="{80F3B78E-3125-4E50-9F10-BCB23135AD6A}" type="sibTrans" cxnId="{3871F52B-A7CB-4E39-A5FD-C2B4D49B1B73}">
      <dgm:prSet/>
      <dgm:spPr/>
      <dgm:t>
        <a:bodyPr/>
        <a:lstStyle/>
        <a:p>
          <a:endParaRPr lang="en-US"/>
        </a:p>
      </dgm:t>
    </dgm:pt>
    <dgm:pt modelId="{FE522DCC-271F-4C37-ACA4-F9707234C02F}">
      <dgm:prSet/>
      <dgm:spPr/>
      <dgm:t>
        <a:bodyPr/>
        <a:lstStyle/>
        <a:p>
          <a:pPr marL="234950" indent="-234950" rtl="0"/>
          <a:r>
            <a:rPr lang="en-US" smtClean="0">
              <a:sym typeface="Wingdings 2"/>
            </a:rPr>
            <a:t> Circulate &amp; Iterate</a:t>
          </a:r>
          <a:endParaRPr lang="en-US"/>
        </a:p>
      </dgm:t>
    </dgm:pt>
    <dgm:pt modelId="{D5F60141-B8F7-40AA-81D0-DA139776BE4D}" type="parTrans" cxnId="{3B3C172D-D223-4B4A-91A6-37FF2044D4E7}">
      <dgm:prSet/>
      <dgm:spPr/>
      <dgm:t>
        <a:bodyPr/>
        <a:lstStyle/>
        <a:p>
          <a:endParaRPr lang="en-US"/>
        </a:p>
      </dgm:t>
    </dgm:pt>
    <dgm:pt modelId="{35F7F94E-3E71-49B8-9F80-81C781C04650}" type="sibTrans" cxnId="{3B3C172D-D223-4B4A-91A6-37FF2044D4E7}">
      <dgm:prSet/>
      <dgm:spPr/>
      <dgm:t>
        <a:bodyPr/>
        <a:lstStyle/>
        <a:p>
          <a:endParaRPr lang="en-US"/>
        </a:p>
      </dgm:t>
    </dgm:pt>
    <dgm:pt modelId="{4D55B689-4A34-48A9-864D-7FFC00790789}">
      <dgm:prSet/>
      <dgm:spPr/>
      <dgm:t>
        <a:bodyPr/>
        <a:lstStyle/>
        <a:p>
          <a:pPr marL="290513" indent="-290513" rtl="0"/>
          <a:r>
            <a:rPr lang="en-US" smtClean="0">
              <a:sym typeface="Wingdings 2"/>
            </a:rPr>
            <a:t> Write &amp; Review</a:t>
          </a:r>
          <a:endParaRPr lang="en-US"/>
        </a:p>
      </dgm:t>
    </dgm:pt>
    <dgm:pt modelId="{56FFA785-8275-4332-B237-2C321A2049C3}" type="parTrans" cxnId="{5C3602CE-9EBB-4FB1-8AB0-08E64E8D3936}">
      <dgm:prSet/>
      <dgm:spPr/>
      <dgm:t>
        <a:bodyPr/>
        <a:lstStyle/>
        <a:p>
          <a:endParaRPr lang="en-US"/>
        </a:p>
      </dgm:t>
    </dgm:pt>
    <dgm:pt modelId="{7CCEDD36-7A85-476D-A835-72692504C09A}" type="sibTrans" cxnId="{5C3602CE-9EBB-4FB1-8AB0-08E64E8D3936}">
      <dgm:prSet/>
      <dgm:spPr/>
      <dgm:t>
        <a:bodyPr/>
        <a:lstStyle/>
        <a:p>
          <a:endParaRPr lang="en-US"/>
        </a:p>
      </dgm:t>
    </dgm:pt>
    <dgm:pt modelId="{619C3E7D-6035-4C4C-9400-F10A059F6091}" type="pres">
      <dgm:prSet presAssocID="{236F0DD9-1067-4109-A5F2-22B2C87CB6C6}" presName="linear" presStyleCnt="0">
        <dgm:presLayoutVars>
          <dgm:animLvl val="lvl"/>
          <dgm:resizeHandles val="exact"/>
        </dgm:presLayoutVars>
      </dgm:prSet>
      <dgm:spPr/>
      <dgm:t>
        <a:bodyPr/>
        <a:lstStyle/>
        <a:p>
          <a:endParaRPr lang="en-US"/>
        </a:p>
      </dgm:t>
    </dgm:pt>
    <dgm:pt modelId="{CFC1E6A3-ABFD-4A7D-9150-0012188AC71A}" type="pres">
      <dgm:prSet presAssocID="{B7F0BD9A-CB78-4508-B22D-3FA27B707656}" presName="parentText" presStyleLbl="node1" presStyleIdx="0" presStyleCnt="5">
        <dgm:presLayoutVars>
          <dgm:chMax val="0"/>
          <dgm:bulletEnabled val="1"/>
        </dgm:presLayoutVars>
      </dgm:prSet>
      <dgm:spPr/>
      <dgm:t>
        <a:bodyPr/>
        <a:lstStyle/>
        <a:p>
          <a:endParaRPr lang="en-US"/>
        </a:p>
      </dgm:t>
    </dgm:pt>
    <dgm:pt modelId="{C8DD4B1E-1036-4EBE-850C-8E1E227B5373}" type="pres">
      <dgm:prSet presAssocID="{944065CF-BA86-4F9A-AC47-3E0A5445B4AF}" presName="spacer" presStyleCnt="0"/>
      <dgm:spPr/>
      <dgm:t>
        <a:bodyPr/>
        <a:lstStyle/>
        <a:p>
          <a:endParaRPr lang="en-US"/>
        </a:p>
      </dgm:t>
    </dgm:pt>
    <dgm:pt modelId="{5E5786E1-E045-4184-9192-174285B47C7A}" type="pres">
      <dgm:prSet presAssocID="{6A520BF5-1CAD-4A2B-8981-D55039CFF2F7}" presName="parentText" presStyleLbl="node1" presStyleIdx="1" presStyleCnt="5">
        <dgm:presLayoutVars>
          <dgm:chMax val="0"/>
          <dgm:bulletEnabled val="1"/>
        </dgm:presLayoutVars>
      </dgm:prSet>
      <dgm:spPr/>
      <dgm:t>
        <a:bodyPr/>
        <a:lstStyle/>
        <a:p>
          <a:endParaRPr lang="en-US"/>
        </a:p>
      </dgm:t>
    </dgm:pt>
    <dgm:pt modelId="{2B0EB00F-0C16-4A31-B756-F2DD3DF09C03}" type="pres">
      <dgm:prSet presAssocID="{E0B3F7B3-CA75-456D-A954-7E935663CAEF}" presName="spacer" presStyleCnt="0"/>
      <dgm:spPr/>
      <dgm:t>
        <a:bodyPr/>
        <a:lstStyle/>
        <a:p>
          <a:endParaRPr lang="en-US"/>
        </a:p>
      </dgm:t>
    </dgm:pt>
    <dgm:pt modelId="{2076CDE1-8036-4C8E-8BFA-D8DE0312217A}" type="pres">
      <dgm:prSet presAssocID="{50DFEC4A-BE7A-457E-B861-D1F0A0C66237}" presName="parentText" presStyleLbl="node1" presStyleIdx="2" presStyleCnt="5">
        <dgm:presLayoutVars>
          <dgm:chMax val="0"/>
          <dgm:bulletEnabled val="1"/>
        </dgm:presLayoutVars>
      </dgm:prSet>
      <dgm:spPr/>
      <dgm:t>
        <a:bodyPr/>
        <a:lstStyle/>
        <a:p>
          <a:endParaRPr lang="en-US"/>
        </a:p>
      </dgm:t>
    </dgm:pt>
    <dgm:pt modelId="{77EF9948-672A-43AE-BAF2-7544A0E4627D}" type="pres">
      <dgm:prSet presAssocID="{80F3B78E-3125-4E50-9F10-BCB23135AD6A}" presName="spacer" presStyleCnt="0"/>
      <dgm:spPr/>
      <dgm:t>
        <a:bodyPr/>
        <a:lstStyle/>
        <a:p>
          <a:endParaRPr lang="en-US"/>
        </a:p>
      </dgm:t>
    </dgm:pt>
    <dgm:pt modelId="{9F7EE5E3-1DA0-4DDC-9781-B8D061C09960}" type="pres">
      <dgm:prSet presAssocID="{4D55B689-4A34-48A9-864D-7FFC00790789}" presName="parentText" presStyleLbl="node1" presStyleIdx="3" presStyleCnt="5">
        <dgm:presLayoutVars>
          <dgm:chMax val="0"/>
          <dgm:bulletEnabled val="1"/>
        </dgm:presLayoutVars>
      </dgm:prSet>
      <dgm:spPr/>
      <dgm:t>
        <a:bodyPr/>
        <a:lstStyle/>
        <a:p>
          <a:endParaRPr lang="en-US"/>
        </a:p>
      </dgm:t>
    </dgm:pt>
    <dgm:pt modelId="{25EF1A8E-5CD1-4AD1-90EA-F3724A37A20A}" type="pres">
      <dgm:prSet presAssocID="{7CCEDD36-7A85-476D-A835-72692504C09A}" presName="spacer" presStyleCnt="0"/>
      <dgm:spPr/>
      <dgm:t>
        <a:bodyPr/>
        <a:lstStyle/>
        <a:p>
          <a:endParaRPr lang="en-US"/>
        </a:p>
      </dgm:t>
    </dgm:pt>
    <dgm:pt modelId="{7E01BA19-EDAF-4EBF-8B09-E6CC9C5041EE}" type="pres">
      <dgm:prSet presAssocID="{FE522DCC-271F-4C37-ACA4-F9707234C02F}" presName="parentText" presStyleLbl="node1" presStyleIdx="4" presStyleCnt="5">
        <dgm:presLayoutVars>
          <dgm:chMax val="0"/>
          <dgm:bulletEnabled val="1"/>
        </dgm:presLayoutVars>
      </dgm:prSet>
      <dgm:spPr/>
      <dgm:t>
        <a:bodyPr/>
        <a:lstStyle/>
        <a:p>
          <a:endParaRPr lang="en-US"/>
        </a:p>
      </dgm:t>
    </dgm:pt>
  </dgm:ptLst>
  <dgm:cxnLst>
    <dgm:cxn modelId="{48FB509D-269A-42DD-B45B-645D0D86479F}" type="presOf" srcId="{B7F0BD9A-CB78-4508-B22D-3FA27B707656}" destId="{CFC1E6A3-ABFD-4A7D-9150-0012188AC71A}" srcOrd="0" destOrd="0" presId="urn:microsoft.com/office/officeart/2005/8/layout/vList2"/>
    <dgm:cxn modelId="{2A1DD302-DDA5-49BA-8613-D29ABE7D073E}" type="presOf" srcId="{236F0DD9-1067-4109-A5F2-22B2C87CB6C6}" destId="{619C3E7D-6035-4C4C-9400-F10A059F6091}" srcOrd="0" destOrd="0" presId="urn:microsoft.com/office/officeart/2005/8/layout/vList2"/>
    <dgm:cxn modelId="{C2B707FF-309A-41A5-A71F-3FAC77110EEC}" type="presOf" srcId="{6A520BF5-1CAD-4A2B-8981-D55039CFF2F7}" destId="{5E5786E1-E045-4184-9192-174285B47C7A}" srcOrd="0" destOrd="0" presId="urn:microsoft.com/office/officeart/2005/8/layout/vList2"/>
    <dgm:cxn modelId="{5C3602CE-9EBB-4FB1-8AB0-08E64E8D3936}" srcId="{236F0DD9-1067-4109-A5F2-22B2C87CB6C6}" destId="{4D55B689-4A34-48A9-864D-7FFC00790789}" srcOrd="3" destOrd="0" parTransId="{56FFA785-8275-4332-B237-2C321A2049C3}" sibTransId="{7CCEDD36-7A85-476D-A835-72692504C09A}"/>
    <dgm:cxn modelId="{C680FE13-964B-4F0A-8C20-2526AB24D43C}" type="presOf" srcId="{50DFEC4A-BE7A-457E-B861-D1F0A0C66237}" destId="{2076CDE1-8036-4C8E-8BFA-D8DE0312217A}" srcOrd="0" destOrd="0" presId="urn:microsoft.com/office/officeart/2005/8/layout/vList2"/>
    <dgm:cxn modelId="{EBAC2C10-3449-44F5-8827-29DC8539BC31}" srcId="{236F0DD9-1067-4109-A5F2-22B2C87CB6C6}" destId="{B7F0BD9A-CB78-4508-B22D-3FA27B707656}" srcOrd="0" destOrd="0" parTransId="{B9248BCB-BB52-44AD-92F6-A52E124F96B3}" sibTransId="{944065CF-BA86-4F9A-AC47-3E0A5445B4AF}"/>
    <dgm:cxn modelId="{3B3C172D-D223-4B4A-91A6-37FF2044D4E7}" srcId="{236F0DD9-1067-4109-A5F2-22B2C87CB6C6}" destId="{FE522DCC-271F-4C37-ACA4-F9707234C02F}" srcOrd="4" destOrd="0" parTransId="{D5F60141-B8F7-40AA-81D0-DA139776BE4D}" sibTransId="{35F7F94E-3E71-49B8-9F80-81C781C04650}"/>
    <dgm:cxn modelId="{109A909E-1C1C-4819-996A-1C1694D4EB0B}" srcId="{236F0DD9-1067-4109-A5F2-22B2C87CB6C6}" destId="{6A520BF5-1CAD-4A2B-8981-D55039CFF2F7}" srcOrd="1" destOrd="0" parTransId="{B794F773-F54A-460B-B967-058BF57D7F07}" sibTransId="{E0B3F7B3-CA75-456D-A954-7E935663CAEF}"/>
    <dgm:cxn modelId="{3871F52B-A7CB-4E39-A5FD-C2B4D49B1B73}" srcId="{236F0DD9-1067-4109-A5F2-22B2C87CB6C6}" destId="{50DFEC4A-BE7A-457E-B861-D1F0A0C66237}" srcOrd="2" destOrd="0" parTransId="{DDB54C00-AB28-4012-9B62-4FD8A3DAA9D2}" sibTransId="{80F3B78E-3125-4E50-9F10-BCB23135AD6A}"/>
    <dgm:cxn modelId="{229DEDDC-9A9B-484D-921C-A03332D91E87}" type="presOf" srcId="{4D55B689-4A34-48A9-864D-7FFC00790789}" destId="{9F7EE5E3-1DA0-4DDC-9781-B8D061C09960}" srcOrd="0" destOrd="0" presId="urn:microsoft.com/office/officeart/2005/8/layout/vList2"/>
    <dgm:cxn modelId="{3C971552-97ED-42A3-B777-029AD9904F9A}" type="presOf" srcId="{FE522DCC-271F-4C37-ACA4-F9707234C02F}" destId="{7E01BA19-EDAF-4EBF-8B09-E6CC9C5041EE}" srcOrd="0" destOrd="0" presId="urn:microsoft.com/office/officeart/2005/8/layout/vList2"/>
    <dgm:cxn modelId="{517B131C-291A-4560-9B93-987BDF23C787}" type="presParOf" srcId="{619C3E7D-6035-4C4C-9400-F10A059F6091}" destId="{CFC1E6A3-ABFD-4A7D-9150-0012188AC71A}" srcOrd="0" destOrd="0" presId="urn:microsoft.com/office/officeart/2005/8/layout/vList2"/>
    <dgm:cxn modelId="{12ADDBD3-209D-4522-9180-B000E7959B7F}" type="presParOf" srcId="{619C3E7D-6035-4C4C-9400-F10A059F6091}" destId="{C8DD4B1E-1036-4EBE-850C-8E1E227B5373}" srcOrd="1" destOrd="0" presId="urn:microsoft.com/office/officeart/2005/8/layout/vList2"/>
    <dgm:cxn modelId="{A38FAE52-EB63-4C07-98EF-008DAEA27FAB}" type="presParOf" srcId="{619C3E7D-6035-4C4C-9400-F10A059F6091}" destId="{5E5786E1-E045-4184-9192-174285B47C7A}" srcOrd="2" destOrd="0" presId="urn:microsoft.com/office/officeart/2005/8/layout/vList2"/>
    <dgm:cxn modelId="{536D5D99-BA79-46A2-8334-5D282C47DB4A}" type="presParOf" srcId="{619C3E7D-6035-4C4C-9400-F10A059F6091}" destId="{2B0EB00F-0C16-4A31-B756-F2DD3DF09C03}" srcOrd="3" destOrd="0" presId="urn:microsoft.com/office/officeart/2005/8/layout/vList2"/>
    <dgm:cxn modelId="{AE0170B0-4546-4024-871C-855B8D266806}" type="presParOf" srcId="{619C3E7D-6035-4C4C-9400-F10A059F6091}" destId="{2076CDE1-8036-4C8E-8BFA-D8DE0312217A}" srcOrd="4" destOrd="0" presId="urn:microsoft.com/office/officeart/2005/8/layout/vList2"/>
    <dgm:cxn modelId="{5DF0EBD0-5DAC-4C6F-8825-97B724A69393}" type="presParOf" srcId="{619C3E7D-6035-4C4C-9400-F10A059F6091}" destId="{77EF9948-672A-43AE-BAF2-7544A0E4627D}" srcOrd="5" destOrd="0" presId="urn:microsoft.com/office/officeart/2005/8/layout/vList2"/>
    <dgm:cxn modelId="{ED7F13A7-8F9C-48EE-9C7E-038566A9B42C}" type="presParOf" srcId="{619C3E7D-6035-4C4C-9400-F10A059F6091}" destId="{9F7EE5E3-1DA0-4DDC-9781-B8D061C09960}" srcOrd="6" destOrd="0" presId="urn:microsoft.com/office/officeart/2005/8/layout/vList2"/>
    <dgm:cxn modelId="{736B811D-B75A-4408-946E-2B38ADB4F8E0}" type="presParOf" srcId="{619C3E7D-6035-4C4C-9400-F10A059F6091}" destId="{25EF1A8E-5CD1-4AD1-90EA-F3724A37A20A}" srcOrd="7" destOrd="0" presId="urn:microsoft.com/office/officeart/2005/8/layout/vList2"/>
    <dgm:cxn modelId="{6C24CF70-F93E-4A15-862C-776A5EC034DE}" type="presParOf" srcId="{619C3E7D-6035-4C4C-9400-F10A059F6091}" destId="{7E01BA19-EDAF-4EBF-8B09-E6CC9C5041EE}"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6F0DD9-1067-4109-A5F2-22B2C87CB6C6}"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en-US"/>
        </a:p>
      </dgm:t>
    </dgm:pt>
    <dgm:pt modelId="{B7F0BD9A-CB78-4508-B22D-3FA27B707656}">
      <dgm:prSet/>
      <dgm:spPr/>
      <dgm:t>
        <a:bodyPr/>
        <a:lstStyle/>
        <a:p>
          <a:pPr marL="290513" indent="-290513" rtl="0"/>
          <a:r>
            <a:rPr lang="en-US" smtClean="0">
              <a:solidFill>
                <a:srgbClr val="FFFF00"/>
              </a:solidFill>
              <a:sym typeface="Wingdings 2"/>
            </a:rPr>
            <a:t> Understand Your Process</a:t>
          </a:r>
          <a:r>
            <a:rPr lang="en-US" smtClean="0"/>
            <a:t>: Whether you use the SDLC, MSF, RUP or a hybrid have a project management process</a:t>
          </a:r>
          <a:endParaRPr lang="en-US"/>
        </a:p>
      </dgm:t>
    </dgm:pt>
    <dgm:pt modelId="{B9248BCB-BB52-44AD-92F6-A52E124F96B3}" type="parTrans" cxnId="{EBAC2C10-3449-44F5-8827-29DC8539BC31}">
      <dgm:prSet/>
      <dgm:spPr/>
      <dgm:t>
        <a:bodyPr/>
        <a:lstStyle/>
        <a:p>
          <a:endParaRPr lang="en-US"/>
        </a:p>
      </dgm:t>
    </dgm:pt>
    <dgm:pt modelId="{944065CF-BA86-4F9A-AC47-3E0A5445B4AF}" type="sibTrans" cxnId="{EBAC2C10-3449-44F5-8827-29DC8539BC31}">
      <dgm:prSet/>
      <dgm:spPr/>
      <dgm:t>
        <a:bodyPr/>
        <a:lstStyle/>
        <a:p>
          <a:endParaRPr lang="en-US"/>
        </a:p>
      </dgm:t>
    </dgm:pt>
    <dgm:pt modelId="{6A520BF5-1CAD-4A2B-8981-D55039CFF2F7}">
      <dgm:prSet/>
      <dgm:spPr/>
      <dgm:t>
        <a:bodyPr/>
        <a:lstStyle/>
        <a:p>
          <a:pPr marL="290513" indent="-290513" rtl="0"/>
          <a:r>
            <a:rPr lang="en-US" smtClean="0">
              <a:solidFill>
                <a:srgbClr val="FFFF00"/>
              </a:solidFill>
              <a:sym typeface="Wingdings 2"/>
            </a:rPr>
            <a:t> Establish Project Stakeholders: </a:t>
          </a:r>
          <a:r>
            <a:rPr lang="en-US" smtClean="0"/>
            <a:t>These executive level people will help you manage organizational change</a:t>
          </a:r>
          <a:endParaRPr lang="en-US"/>
        </a:p>
      </dgm:t>
    </dgm:pt>
    <dgm:pt modelId="{B794F773-F54A-460B-B967-058BF57D7F07}" type="parTrans" cxnId="{109A909E-1C1C-4819-996A-1C1694D4EB0B}">
      <dgm:prSet/>
      <dgm:spPr/>
      <dgm:t>
        <a:bodyPr/>
        <a:lstStyle/>
        <a:p>
          <a:endParaRPr lang="en-US"/>
        </a:p>
      </dgm:t>
    </dgm:pt>
    <dgm:pt modelId="{E0B3F7B3-CA75-456D-A954-7E935663CAEF}" type="sibTrans" cxnId="{109A909E-1C1C-4819-996A-1C1694D4EB0B}">
      <dgm:prSet/>
      <dgm:spPr/>
      <dgm:t>
        <a:bodyPr/>
        <a:lstStyle/>
        <a:p>
          <a:endParaRPr lang="en-US"/>
        </a:p>
      </dgm:t>
    </dgm:pt>
    <dgm:pt modelId="{50DFEC4A-BE7A-457E-B861-D1F0A0C66237}">
      <dgm:prSet/>
      <dgm:spPr/>
      <dgm:t>
        <a:bodyPr/>
        <a:lstStyle/>
        <a:p>
          <a:pPr marL="290513" indent="-290513" rtl="0"/>
          <a:r>
            <a:rPr lang="en-US" smtClean="0">
              <a:solidFill>
                <a:srgbClr val="FFFF00"/>
              </a:solidFill>
              <a:sym typeface="Wingdings 2"/>
            </a:rPr>
            <a:t> Establish a Communication Plan! </a:t>
          </a:r>
          <a:r>
            <a:rPr lang="en-US" smtClean="0"/>
            <a:t>Know in advance how you will communicate about your project</a:t>
          </a:r>
          <a:endParaRPr lang="en-US"/>
        </a:p>
      </dgm:t>
    </dgm:pt>
    <dgm:pt modelId="{DDB54C00-AB28-4012-9B62-4FD8A3DAA9D2}" type="parTrans" cxnId="{3871F52B-A7CB-4E39-A5FD-C2B4D49B1B73}">
      <dgm:prSet/>
      <dgm:spPr/>
      <dgm:t>
        <a:bodyPr/>
        <a:lstStyle/>
        <a:p>
          <a:endParaRPr lang="en-US"/>
        </a:p>
      </dgm:t>
    </dgm:pt>
    <dgm:pt modelId="{80F3B78E-3125-4E50-9F10-BCB23135AD6A}" type="sibTrans" cxnId="{3871F52B-A7CB-4E39-A5FD-C2B4D49B1B73}">
      <dgm:prSet/>
      <dgm:spPr/>
      <dgm:t>
        <a:bodyPr/>
        <a:lstStyle/>
        <a:p>
          <a:endParaRPr lang="en-US"/>
        </a:p>
      </dgm:t>
    </dgm:pt>
    <dgm:pt modelId="{FE522DCC-271F-4C37-ACA4-F9707234C02F}">
      <dgm:prSet/>
      <dgm:spPr/>
      <dgm:t>
        <a:bodyPr/>
        <a:lstStyle/>
        <a:p>
          <a:pPr marL="234950" indent="-234950" rtl="0"/>
          <a:r>
            <a:rPr lang="en-US" smtClean="0">
              <a:solidFill>
                <a:srgbClr val="FFFF00"/>
              </a:solidFill>
              <a:sym typeface="Wingdings 2"/>
            </a:rPr>
            <a:t> Define Success:  </a:t>
          </a:r>
          <a:r>
            <a:rPr lang="en-US" smtClean="0"/>
            <a:t>Find measurable goals and track your success.  Create a feedback process for your users</a:t>
          </a:r>
          <a:endParaRPr lang="en-US"/>
        </a:p>
      </dgm:t>
    </dgm:pt>
    <dgm:pt modelId="{D5F60141-B8F7-40AA-81D0-DA139776BE4D}" type="parTrans" cxnId="{3B3C172D-D223-4B4A-91A6-37FF2044D4E7}">
      <dgm:prSet/>
      <dgm:spPr/>
      <dgm:t>
        <a:bodyPr/>
        <a:lstStyle/>
        <a:p>
          <a:endParaRPr lang="en-US"/>
        </a:p>
      </dgm:t>
    </dgm:pt>
    <dgm:pt modelId="{35F7F94E-3E71-49B8-9F80-81C781C04650}" type="sibTrans" cxnId="{3B3C172D-D223-4B4A-91A6-37FF2044D4E7}">
      <dgm:prSet/>
      <dgm:spPr/>
      <dgm:t>
        <a:bodyPr/>
        <a:lstStyle/>
        <a:p>
          <a:endParaRPr lang="en-US"/>
        </a:p>
      </dgm:t>
    </dgm:pt>
    <dgm:pt modelId="{4D55B689-4A34-48A9-864D-7FFC00790789}">
      <dgm:prSet/>
      <dgm:spPr/>
      <dgm:t>
        <a:bodyPr/>
        <a:lstStyle/>
        <a:p>
          <a:pPr marL="290513" indent="-290513" rtl="0"/>
          <a:r>
            <a:rPr lang="en-US" smtClean="0">
              <a:sym typeface="Wingdings 2"/>
            </a:rPr>
            <a:t> </a:t>
          </a:r>
          <a:r>
            <a:rPr lang="en-US" smtClean="0">
              <a:solidFill>
                <a:srgbClr val="FFFF00"/>
              </a:solidFill>
              <a:sym typeface="Wingdings 2"/>
            </a:rPr>
            <a:t>Plan your Resources</a:t>
          </a:r>
          <a:r>
            <a:rPr lang="en-US" smtClean="0">
              <a:sym typeface="Wingdings 2"/>
            </a:rPr>
            <a:t>:  Yes, even if you are a team of one have a resource plan  </a:t>
          </a:r>
          <a:endParaRPr lang="en-US"/>
        </a:p>
      </dgm:t>
    </dgm:pt>
    <dgm:pt modelId="{56FFA785-8275-4332-B237-2C321A2049C3}" type="parTrans" cxnId="{5C3602CE-9EBB-4FB1-8AB0-08E64E8D3936}">
      <dgm:prSet/>
      <dgm:spPr/>
      <dgm:t>
        <a:bodyPr/>
        <a:lstStyle/>
        <a:p>
          <a:endParaRPr lang="en-US"/>
        </a:p>
      </dgm:t>
    </dgm:pt>
    <dgm:pt modelId="{7CCEDD36-7A85-476D-A835-72692504C09A}" type="sibTrans" cxnId="{5C3602CE-9EBB-4FB1-8AB0-08E64E8D3936}">
      <dgm:prSet/>
      <dgm:spPr/>
      <dgm:t>
        <a:bodyPr/>
        <a:lstStyle/>
        <a:p>
          <a:endParaRPr lang="en-US"/>
        </a:p>
      </dgm:t>
    </dgm:pt>
    <dgm:pt modelId="{619C3E7D-6035-4C4C-9400-F10A059F6091}" type="pres">
      <dgm:prSet presAssocID="{236F0DD9-1067-4109-A5F2-22B2C87CB6C6}" presName="linear" presStyleCnt="0">
        <dgm:presLayoutVars>
          <dgm:animLvl val="lvl"/>
          <dgm:resizeHandles val="exact"/>
        </dgm:presLayoutVars>
      </dgm:prSet>
      <dgm:spPr/>
      <dgm:t>
        <a:bodyPr/>
        <a:lstStyle/>
        <a:p>
          <a:endParaRPr lang="en-US"/>
        </a:p>
      </dgm:t>
    </dgm:pt>
    <dgm:pt modelId="{CFC1E6A3-ABFD-4A7D-9150-0012188AC71A}" type="pres">
      <dgm:prSet presAssocID="{B7F0BD9A-CB78-4508-B22D-3FA27B707656}" presName="parentText" presStyleLbl="node1" presStyleIdx="0" presStyleCnt="5">
        <dgm:presLayoutVars>
          <dgm:chMax val="0"/>
          <dgm:bulletEnabled val="1"/>
        </dgm:presLayoutVars>
      </dgm:prSet>
      <dgm:spPr/>
      <dgm:t>
        <a:bodyPr/>
        <a:lstStyle/>
        <a:p>
          <a:endParaRPr lang="en-US"/>
        </a:p>
      </dgm:t>
    </dgm:pt>
    <dgm:pt modelId="{C8DD4B1E-1036-4EBE-850C-8E1E227B5373}" type="pres">
      <dgm:prSet presAssocID="{944065CF-BA86-4F9A-AC47-3E0A5445B4AF}" presName="spacer" presStyleCnt="0"/>
      <dgm:spPr/>
    </dgm:pt>
    <dgm:pt modelId="{5E5786E1-E045-4184-9192-174285B47C7A}" type="pres">
      <dgm:prSet presAssocID="{6A520BF5-1CAD-4A2B-8981-D55039CFF2F7}" presName="parentText" presStyleLbl="node1" presStyleIdx="1" presStyleCnt="5">
        <dgm:presLayoutVars>
          <dgm:chMax val="0"/>
          <dgm:bulletEnabled val="1"/>
        </dgm:presLayoutVars>
      </dgm:prSet>
      <dgm:spPr/>
      <dgm:t>
        <a:bodyPr/>
        <a:lstStyle/>
        <a:p>
          <a:endParaRPr lang="en-US"/>
        </a:p>
      </dgm:t>
    </dgm:pt>
    <dgm:pt modelId="{2B0EB00F-0C16-4A31-B756-F2DD3DF09C03}" type="pres">
      <dgm:prSet presAssocID="{E0B3F7B3-CA75-456D-A954-7E935663CAEF}" presName="spacer" presStyleCnt="0"/>
      <dgm:spPr/>
    </dgm:pt>
    <dgm:pt modelId="{2076CDE1-8036-4C8E-8BFA-D8DE0312217A}" type="pres">
      <dgm:prSet presAssocID="{50DFEC4A-BE7A-457E-B861-D1F0A0C66237}" presName="parentText" presStyleLbl="node1" presStyleIdx="2" presStyleCnt="5">
        <dgm:presLayoutVars>
          <dgm:chMax val="0"/>
          <dgm:bulletEnabled val="1"/>
        </dgm:presLayoutVars>
      </dgm:prSet>
      <dgm:spPr/>
      <dgm:t>
        <a:bodyPr/>
        <a:lstStyle/>
        <a:p>
          <a:endParaRPr lang="en-US"/>
        </a:p>
      </dgm:t>
    </dgm:pt>
    <dgm:pt modelId="{77EF9948-672A-43AE-BAF2-7544A0E4627D}" type="pres">
      <dgm:prSet presAssocID="{80F3B78E-3125-4E50-9F10-BCB23135AD6A}" presName="spacer" presStyleCnt="0"/>
      <dgm:spPr/>
    </dgm:pt>
    <dgm:pt modelId="{9F7EE5E3-1DA0-4DDC-9781-B8D061C09960}" type="pres">
      <dgm:prSet presAssocID="{4D55B689-4A34-48A9-864D-7FFC00790789}" presName="parentText" presStyleLbl="node1" presStyleIdx="3" presStyleCnt="5">
        <dgm:presLayoutVars>
          <dgm:chMax val="0"/>
          <dgm:bulletEnabled val="1"/>
        </dgm:presLayoutVars>
      </dgm:prSet>
      <dgm:spPr/>
      <dgm:t>
        <a:bodyPr/>
        <a:lstStyle/>
        <a:p>
          <a:endParaRPr lang="en-US"/>
        </a:p>
      </dgm:t>
    </dgm:pt>
    <dgm:pt modelId="{25EF1A8E-5CD1-4AD1-90EA-F3724A37A20A}" type="pres">
      <dgm:prSet presAssocID="{7CCEDD36-7A85-476D-A835-72692504C09A}" presName="spacer" presStyleCnt="0"/>
      <dgm:spPr/>
    </dgm:pt>
    <dgm:pt modelId="{7E01BA19-EDAF-4EBF-8B09-E6CC9C5041EE}" type="pres">
      <dgm:prSet presAssocID="{FE522DCC-271F-4C37-ACA4-F9707234C02F}" presName="parentText" presStyleLbl="node1" presStyleIdx="4" presStyleCnt="5">
        <dgm:presLayoutVars>
          <dgm:chMax val="0"/>
          <dgm:bulletEnabled val="1"/>
        </dgm:presLayoutVars>
      </dgm:prSet>
      <dgm:spPr/>
      <dgm:t>
        <a:bodyPr/>
        <a:lstStyle/>
        <a:p>
          <a:endParaRPr lang="en-US"/>
        </a:p>
      </dgm:t>
    </dgm:pt>
  </dgm:ptLst>
  <dgm:cxnLst>
    <dgm:cxn modelId="{EC817073-3945-4C87-92DF-049E712C3196}" type="presOf" srcId="{50DFEC4A-BE7A-457E-B861-D1F0A0C66237}" destId="{2076CDE1-8036-4C8E-8BFA-D8DE0312217A}" srcOrd="0" destOrd="0" presId="urn:microsoft.com/office/officeart/2005/8/layout/vList2"/>
    <dgm:cxn modelId="{AF6B7580-EAF5-4029-859E-2FBCBBB825B2}" type="presOf" srcId="{B7F0BD9A-CB78-4508-B22D-3FA27B707656}" destId="{CFC1E6A3-ABFD-4A7D-9150-0012188AC71A}" srcOrd="0" destOrd="0" presId="urn:microsoft.com/office/officeart/2005/8/layout/vList2"/>
    <dgm:cxn modelId="{153647BD-B219-437B-9C89-F6BCA8F3F50B}" type="presOf" srcId="{4D55B689-4A34-48A9-864D-7FFC00790789}" destId="{9F7EE5E3-1DA0-4DDC-9781-B8D061C09960}" srcOrd="0" destOrd="0" presId="urn:microsoft.com/office/officeart/2005/8/layout/vList2"/>
    <dgm:cxn modelId="{5C3602CE-9EBB-4FB1-8AB0-08E64E8D3936}" srcId="{236F0DD9-1067-4109-A5F2-22B2C87CB6C6}" destId="{4D55B689-4A34-48A9-864D-7FFC00790789}" srcOrd="3" destOrd="0" parTransId="{56FFA785-8275-4332-B237-2C321A2049C3}" sibTransId="{7CCEDD36-7A85-476D-A835-72692504C09A}"/>
    <dgm:cxn modelId="{D956B2B5-0469-4F18-9346-9122EADD12B1}" type="presOf" srcId="{FE522DCC-271F-4C37-ACA4-F9707234C02F}" destId="{7E01BA19-EDAF-4EBF-8B09-E6CC9C5041EE}" srcOrd="0" destOrd="0" presId="urn:microsoft.com/office/officeart/2005/8/layout/vList2"/>
    <dgm:cxn modelId="{8E9D1AB9-178C-4B2C-AFC0-3BDEAF5082BE}" type="presOf" srcId="{236F0DD9-1067-4109-A5F2-22B2C87CB6C6}" destId="{619C3E7D-6035-4C4C-9400-F10A059F6091}" srcOrd="0" destOrd="0" presId="urn:microsoft.com/office/officeart/2005/8/layout/vList2"/>
    <dgm:cxn modelId="{6623BC81-24D3-467D-8184-40AF35E67202}" type="presOf" srcId="{6A520BF5-1CAD-4A2B-8981-D55039CFF2F7}" destId="{5E5786E1-E045-4184-9192-174285B47C7A}" srcOrd="0" destOrd="0" presId="urn:microsoft.com/office/officeart/2005/8/layout/vList2"/>
    <dgm:cxn modelId="{EBAC2C10-3449-44F5-8827-29DC8539BC31}" srcId="{236F0DD9-1067-4109-A5F2-22B2C87CB6C6}" destId="{B7F0BD9A-CB78-4508-B22D-3FA27B707656}" srcOrd="0" destOrd="0" parTransId="{B9248BCB-BB52-44AD-92F6-A52E124F96B3}" sibTransId="{944065CF-BA86-4F9A-AC47-3E0A5445B4AF}"/>
    <dgm:cxn modelId="{109A909E-1C1C-4819-996A-1C1694D4EB0B}" srcId="{236F0DD9-1067-4109-A5F2-22B2C87CB6C6}" destId="{6A520BF5-1CAD-4A2B-8981-D55039CFF2F7}" srcOrd="1" destOrd="0" parTransId="{B794F773-F54A-460B-B967-058BF57D7F07}" sibTransId="{E0B3F7B3-CA75-456D-A954-7E935663CAEF}"/>
    <dgm:cxn modelId="{3B3C172D-D223-4B4A-91A6-37FF2044D4E7}" srcId="{236F0DD9-1067-4109-A5F2-22B2C87CB6C6}" destId="{FE522DCC-271F-4C37-ACA4-F9707234C02F}" srcOrd="4" destOrd="0" parTransId="{D5F60141-B8F7-40AA-81D0-DA139776BE4D}" sibTransId="{35F7F94E-3E71-49B8-9F80-81C781C04650}"/>
    <dgm:cxn modelId="{3871F52B-A7CB-4E39-A5FD-C2B4D49B1B73}" srcId="{236F0DD9-1067-4109-A5F2-22B2C87CB6C6}" destId="{50DFEC4A-BE7A-457E-B861-D1F0A0C66237}" srcOrd="2" destOrd="0" parTransId="{DDB54C00-AB28-4012-9B62-4FD8A3DAA9D2}" sibTransId="{80F3B78E-3125-4E50-9F10-BCB23135AD6A}"/>
    <dgm:cxn modelId="{F3617B5F-6A32-4F69-846D-C3B45EC4A97E}" type="presParOf" srcId="{619C3E7D-6035-4C4C-9400-F10A059F6091}" destId="{CFC1E6A3-ABFD-4A7D-9150-0012188AC71A}" srcOrd="0" destOrd="0" presId="urn:microsoft.com/office/officeart/2005/8/layout/vList2"/>
    <dgm:cxn modelId="{43DFCBF1-1DB3-452F-8EE9-6087F4808DF7}" type="presParOf" srcId="{619C3E7D-6035-4C4C-9400-F10A059F6091}" destId="{C8DD4B1E-1036-4EBE-850C-8E1E227B5373}" srcOrd="1" destOrd="0" presId="urn:microsoft.com/office/officeart/2005/8/layout/vList2"/>
    <dgm:cxn modelId="{DDA1CD95-5C2A-4D14-91F0-1792EFBA7ACF}" type="presParOf" srcId="{619C3E7D-6035-4C4C-9400-F10A059F6091}" destId="{5E5786E1-E045-4184-9192-174285B47C7A}" srcOrd="2" destOrd="0" presId="urn:microsoft.com/office/officeart/2005/8/layout/vList2"/>
    <dgm:cxn modelId="{CCA1A6FB-EDF8-4DA7-A110-4CF645D976FD}" type="presParOf" srcId="{619C3E7D-6035-4C4C-9400-F10A059F6091}" destId="{2B0EB00F-0C16-4A31-B756-F2DD3DF09C03}" srcOrd="3" destOrd="0" presId="urn:microsoft.com/office/officeart/2005/8/layout/vList2"/>
    <dgm:cxn modelId="{4FB6299C-80A3-45D3-AA0E-5CD5512BB29D}" type="presParOf" srcId="{619C3E7D-6035-4C4C-9400-F10A059F6091}" destId="{2076CDE1-8036-4C8E-8BFA-D8DE0312217A}" srcOrd="4" destOrd="0" presId="urn:microsoft.com/office/officeart/2005/8/layout/vList2"/>
    <dgm:cxn modelId="{A1EAB5F5-33EC-46C5-A47C-27EE9D43A43E}" type="presParOf" srcId="{619C3E7D-6035-4C4C-9400-F10A059F6091}" destId="{77EF9948-672A-43AE-BAF2-7544A0E4627D}" srcOrd="5" destOrd="0" presId="urn:microsoft.com/office/officeart/2005/8/layout/vList2"/>
    <dgm:cxn modelId="{645E256D-BF53-4C46-9F7D-16842B12FD97}" type="presParOf" srcId="{619C3E7D-6035-4C4C-9400-F10A059F6091}" destId="{9F7EE5E3-1DA0-4DDC-9781-B8D061C09960}" srcOrd="6" destOrd="0" presId="urn:microsoft.com/office/officeart/2005/8/layout/vList2"/>
    <dgm:cxn modelId="{56BF8F20-B198-40ED-A19A-65178AF136DA}" type="presParOf" srcId="{619C3E7D-6035-4C4C-9400-F10A059F6091}" destId="{25EF1A8E-5CD1-4AD1-90EA-F3724A37A20A}" srcOrd="7" destOrd="0" presId="urn:microsoft.com/office/officeart/2005/8/layout/vList2"/>
    <dgm:cxn modelId="{1275E93F-F280-42B5-875A-5CCB789372B6}" type="presParOf" srcId="{619C3E7D-6035-4C4C-9400-F10A059F6091}" destId="{7E01BA19-EDAF-4EBF-8B09-E6CC9C5041EE}"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6F0DD9-1067-4109-A5F2-22B2C87CB6C6}"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en-US"/>
        </a:p>
      </dgm:t>
    </dgm:pt>
    <dgm:pt modelId="{B7F0BD9A-CB78-4508-B22D-3FA27B707656}">
      <dgm:prSet/>
      <dgm:spPr/>
      <dgm:t>
        <a:bodyPr/>
        <a:lstStyle/>
        <a:p>
          <a:pPr marL="290513" indent="-290513" rtl="0"/>
          <a:r>
            <a:rPr lang="en-US" smtClean="0">
              <a:sym typeface="Wingdings 2"/>
            </a:rPr>
            <a:t>Optimizing</a:t>
          </a:r>
          <a:endParaRPr lang="en-US"/>
        </a:p>
      </dgm:t>
    </dgm:pt>
    <dgm:pt modelId="{B9248BCB-BB52-44AD-92F6-A52E124F96B3}" type="parTrans" cxnId="{EBAC2C10-3449-44F5-8827-29DC8539BC31}">
      <dgm:prSet/>
      <dgm:spPr/>
      <dgm:t>
        <a:bodyPr/>
        <a:lstStyle/>
        <a:p>
          <a:endParaRPr lang="en-US"/>
        </a:p>
      </dgm:t>
    </dgm:pt>
    <dgm:pt modelId="{944065CF-BA86-4F9A-AC47-3E0A5445B4AF}" type="sibTrans" cxnId="{EBAC2C10-3449-44F5-8827-29DC8539BC31}">
      <dgm:prSet/>
      <dgm:spPr/>
      <dgm:t>
        <a:bodyPr/>
        <a:lstStyle/>
        <a:p>
          <a:endParaRPr lang="en-US"/>
        </a:p>
      </dgm:t>
    </dgm:pt>
    <dgm:pt modelId="{93938115-0097-47A7-AD12-1792AF7A9B2E}">
      <dgm:prSet custT="1"/>
      <dgm:spPr/>
      <dgm:t>
        <a:bodyPr/>
        <a:lstStyle/>
        <a:p>
          <a:pPr marL="290513" indent="-290513" rtl="0"/>
          <a:r>
            <a:rPr lang="en-US" sz="2800" smtClean="0"/>
            <a:t>Initial</a:t>
          </a:r>
          <a:endParaRPr lang="en-US" sz="2800"/>
        </a:p>
      </dgm:t>
    </dgm:pt>
    <dgm:pt modelId="{FFB481DA-56BF-4929-A6A0-5D947CF77089}" type="parTrans" cxnId="{8EB67124-4DE7-4481-8005-565ED1BEE62C}">
      <dgm:prSet/>
      <dgm:spPr/>
      <dgm:t>
        <a:bodyPr/>
        <a:lstStyle/>
        <a:p>
          <a:endParaRPr lang="en-US"/>
        </a:p>
      </dgm:t>
    </dgm:pt>
    <dgm:pt modelId="{8943EDA0-7DA5-4527-8192-1D2327B33F63}" type="sibTrans" cxnId="{8EB67124-4DE7-4481-8005-565ED1BEE62C}">
      <dgm:prSet/>
      <dgm:spPr/>
      <dgm:t>
        <a:bodyPr/>
        <a:lstStyle/>
        <a:p>
          <a:endParaRPr lang="en-US"/>
        </a:p>
      </dgm:t>
    </dgm:pt>
    <dgm:pt modelId="{3F9CE448-DE3B-43D1-8D6A-69014DCCCCAB}">
      <dgm:prSet custT="1"/>
      <dgm:spPr/>
      <dgm:t>
        <a:bodyPr/>
        <a:lstStyle/>
        <a:p>
          <a:pPr marL="290513" indent="-290513" rtl="0"/>
          <a:r>
            <a:rPr lang="en-US" sz="2400" smtClean="0"/>
            <a:t>Defined</a:t>
          </a:r>
          <a:endParaRPr lang="en-US" sz="2400"/>
        </a:p>
      </dgm:t>
    </dgm:pt>
    <dgm:pt modelId="{B9F8A1AC-F5F6-419A-A501-E05F8B9335B7}" type="parTrans" cxnId="{29220D2E-2135-4C2D-9728-0A60C8F39183}">
      <dgm:prSet/>
      <dgm:spPr/>
      <dgm:t>
        <a:bodyPr/>
        <a:lstStyle/>
        <a:p>
          <a:endParaRPr lang="en-US"/>
        </a:p>
      </dgm:t>
    </dgm:pt>
    <dgm:pt modelId="{9E468203-7BB1-4A2F-B88D-4A996C460B94}" type="sibTrans" cxnId="{29220D2E-2135-4C2D-9728-0A60C8F39183}">
      <dgm:prSet/>
      <dgm:spPr/>
      <dgm:t>
        <a:bodyPr/>
        <a:lstStyle/>
        <a:p>
          <a:endParaRPr lang="en-US"/>
        </a:p>
      </dgm:t>
    </dgm:pt>
    <dgm:pt modelId="{DC4D3B17-C7A4-4E4C-99BB-3E50F47124C2}">
      <dgm:prSet custT="1"/>
      <dgm:spPr/>
      <dgm:t>
        <a:bodyPr/>
        <a:lstStyle/>
        <a:p>
          <a:pPr marL="290513" indent="-290513" rtl="0"/>
          <a:r>
            <a:rPr lang="en-US" sz="2200" smtClean="0"/>
            <a:t>Managed</a:t>
          </a:r>
          <a:endParaRPr lang="en-US" sz="2200"/>
        </a:p>
      </dgm:t>
    </dgm:pt>
    <dgm:pt modelId="{284BC43F-AA90-4792-AC96-7C046B342D15}" type="parTrans" cxnId="{AEEE7F32-4F92-4AB2-A9A3-23CF357087B1}">
      <dgm:prSet/>
      <dgm:spPr/>
      <dgm:t>
        <a:bodyPr/>
        <a:lstStyle/>
        <a:p>
          <a:endParaRPr lang="en-US"/>
        </a:p>
      </dgm:t>
    </dgm:pt>
    <dgm:pt modelId="{73382EE4-E1A9-49E3-B1F6-9B3781080AFB}" type="sibTrans" cxnId="{AEEE7F32-4F92-4AB2-A9A3-23CF357087B1}">
      <dgm:prSet/>
      <dgm:spPr/>
      <dgm:t>
        <a:bodyPr/>
        <a:lstStyle/>
        <a:p>
          <a:endParaRPr lang="en-US"/>
        </a:p>
      </dgm:t>
    </dgm:pt>
    <dgm:pt modelId="{9C3B0778-B594-4336-88E3-E43C0BCEE9B0}">
      <dgm:prSet custT="1"/>
      <dgm:spPr/>
      <dgm:t>
        <a:bodyPr/>
        <a:lstStyle/>
        <a:p>
          <a:pPr marL="290513" indent="-290513" rtl="0"/>
          <a:r>
            <a:rPr lang="en-US" sz="2000" smtClean="0"/>
            <a:t>Measured</a:t>
          </a:r>
          <a:endParaRPr lang="en-US" sz="2000"/>
        </a:p>
      </dgm:t>
    </dgm:pt>
    <dgm:pt modelId="{0454E76B-1BCC-481F-8572-723A097DC476}" type="parTrans" cxnId="{CAAF99C9-AA74-49C1-A68E-FDD1C1C17036}">
      <dgm:prSet/>
      <dgm:spPr/>
      <dgm:t>
        <a:bodyPr/>
        <a:lstStyle/>
        <a:p>
          <a:endParaRPr lang="en-US"/>
        </a:p>
      </dgm:t>
    </dgm:pt>
    <dgm:pt modelId="{92BA65C1-5F99-45CE-B417-F4A089D2DFBC}" type="sibTrans" cxnId="{CAAF99C9-AA74-49C1-A68E-FDD1C1C17036}">
      <dgm:prSet/>
      <dgm:spPr/>
      <dgm:t>
        <a:bodyPr/>
        <a:lstStyle/>
        <a:p>
          <a:endParaRPr lang="en-US"/>
        </a:p>
      </dgm:t>
    </dgm:pt>
    <dgm:pt modelId="{EE476078-77E4-41E8-9DCC-7745E97F0DBA}" type="pres">
      <dgm:prSet presAssocID="{236F0DD9-1067-4109-A5F2-22B2C87CB6C6}" presName="CompostProcess" presStyleCnt="0">
        <dgm:presLayoutVars>
          <dgm:dir/>
          <dgm:resizeHandles val="exact"/>
        </dgm:presLayoutVars>
      </dgm:prSet>
      <dgm:spPr/>
      <dgm:t>
        <a:bodyPr/>
        <a:lstStyle/>
        <a:p>
          <a:endParaRPr lang="en-US"/>
        </a:p>
      </dgm:t>
    </dgm:pt>
    <dgm:pt modelId="{870472CC-9544-4CC8-9D9D-AC320FB665BA}" type="pres">
      <dgm:prSet presAssocID="{236F0DD9-1067-4109-A5F2-22B2C87CB6C6}" presName="arrow" presStyleLbl="bgShp" presStyleIdx="0" presStyleCnt="1"/>
      <dgm:spPr/>
    </dgm:pt>
    <dgm:pt modelId="{600AF902-76BF-45A7-8418-DC7242890062}" type="pres">
      <dgm:prSet presAssocID="{236F0DD9-1067-4109-A5F2-22B2C87CB6C6}" presName="linearProcess" presStyleCnt="0"/>
      <dgm:spPr/>
    </dgm:pt>
    <dgm:pt modelId="{82639DEF-CB7A-481A-97A7-A7499AFEDA23}" type="pres">
      <dgm:prSet presAssocID="{93938115-0097-47A7-AD12-1792AF7A9B2E}" presName="textNode" presStyleLbl="node1" presStyleIdx="0" presStyleCnt="5">
        <dgm:presLayoutVars>
          <dgm:bulletEnabled val="1"/>
        </dgm:presLayoutVars>
      </dgm:prSet>
      <dgm:spPr/>
      <dgm:t>
        <a:bodyPr/>
        <a:lstStyle/>
        <a:p>
          <a:endParaRPr lang="en-US"/>
        </a:p>
      </dgm:t>
    </dgm:pt>
    <dgm:pt modelId="{370FC364-A45D-49F5-9C58-17DA002556C7}" type="pres">
      <dgm:prSet presAssocID="{8943EDA0-7DA5-4527-8192-1D2327B33F63}" presName="sibTrans" presStyleCnt="0"/>
      <dgm:spPr/>
    </dgm:pt>
    <dgm:pt modelId="{4AE7C6FF-EB6A-4246-8974-56AFF30BA319}" type="pres">
      <dgm:prSet presAssocID="{3F9CE448-DE3B-43D1-8D6A-69014DCCCCAB}" presName="textNode" presStyleLbl="node1" presStyleIdx="1" presStyleCnt="5">
        <dgm:presLayoutVars>
          <dgm:bulletEnabled val="1"/>
        </dgm:presLayoutVars>
      </dgm:prSet>
      <dgm:spPr/>
      <dgm:t>
        <a:bodyPr/>
        <a:lstStyle/>
        <a:p>
          <a:endParaRPr lang="en-US"/>
        </a:p>
      </dgm:t>
    </dgm:pt>
    <dgm:pt modelId="{E27EBAA9-375F-4881-A1EA-39974A18B942}" type="pres">
      <dgm:prSet presAssocID="{9E468203-7BB1-4A2F-B88D-4A996C460B94}" presName="sibTrans" presStyleCnt="0"/>
      <dgm:spPr/>
    </dgm:pt>
    <dgm:pt modelId="{96911376-4348-4019-A9D6-8D63CC311F08}" type="pres">
      <dgm:prSet presAssocID="{DC4D3B17-C7A4-4E4C-99BB-3E50F47124C2}" presName="textNode" presStyleLbl="node1" presStyleIdx="2" presStyleCnt="5">
        <dgm:presLayoutVars>
          <dgm:bulletEnabled val="1"/>
        </dgm:presLayoutVars>
      </dgm:prSet>
      <dgm:spPr/>
      <dgm:t>
        <a:bodyPr/>
        <a:lstStyle/>
        <a:p>
          <a:endParaRPr lang="en-US"/>
        </a:p>
      </dgm:t>
    </dgm:pt>
    <dgm:pt modelId="{A2AEC26C-7C32-40FF-868A-80C00BF00F82}" type="pres">
      <dgm:prSet presAssocID="{73382EE4-E1A9-49E3-B1F6-9B3781080AFB}" presName="sibTrans" presStyleCnt="0"/>
      <dgm:spPr/>
    </dgm:pt>
    <dgm:pt modelId="{4BF2CF8D-7C4C-46AD-BE40-3972E4DD97FB}" type="pres">
      <dgm:prSet presAssocID="{9C3B0778-B594-4336-88E3-E43C0BCEE9B0}" presName="textNode" presStyleLbl="node1" presStyleIdx="3" presStyleCnt="5">
        <dgm:presLayoutVars>
          <dgm:bulletEnabled val="1"/>
        </dgm:presLayoutVars>
      </dgm:prSet>
      <dgm:spPr/>
      <dgm:t>
        <a:bodyPr/>
        <a:lstStyle/>
        <a:p>
          <a:endParaRPr lang="en-US"/>
        </a:p>
      </dgm:t>
    </dgm:pt>
    <dgm:pt modelId="{3431CEFD-DEB1-4250-887F-57FC0DA51636}" type="pres">
      <dgm:prSet presAssocID="{92BA65C1-5F99-45CE-B417-F4A089D2DFBC}" presName="sibTrans" presStyleCnt="0"/>
      <dgm:spPr/>
    </dgm:pt>
    <dgm:pt modelId="{C2C89428-61E4-46A0-A8F7-FCA680C0568D}" type="pres">
      <dgm:prSet presAssocID="{B7F0BD9A-CB78-4508-B22D-3FA27B707656}" presName="textNode" presStyleLbl="node1" presStyleIdx="4" presStyleCnt="5">
        <dgm:presLayoutVars>
          <dgm:bulletEnabled val="1"/>
        </dgm:presLayoutVars>
      </dgm:prSet>
      <dgm:spPr/>
      <dgm:t>
        <a:bodyPr/>
        <a:lstStyle/>
        <a:p>
          <a:endParaRPr lang="en-US"/>
        </a:p>
      </dgm:t>
    </dgm:pt>
  </dgm:ptLst>
  <dgm:cxnLst>
    <dgm:cxn modelId="{29220D2E-2135-4C2D-9728-0A60C8F39183}" srcId="{236F0DD9-1067-4109-A5F2-22B2C87CB6C6}" destId="{3F9CE448-DE3B-43D1-8D6A-69014DCCCCAB}" srcOrd="1" destOrd="0" parTransId="{B9F8A1AC-F5F6-419A-A501-E05F8B9335B7}" sibTransId="{9E468203-7BB1-4A2F-B88D-4A996C460B94}"/>
    <dgm:cxn modelId="{AEEE7F32-4F92-4AB2-A9A3-23CF357087B1}" srcId="{236F0DD9-1067-4109-A5F2-22B2C87CB6C6}" destId="{DC4D3B17-C7A4-4E4C-99BB-3E50F47124C2}" srcOrd="2" destOrd="0" parTransId="{284BC43F-AA90-4792-AC96-7C046B342D15}" sibTransId="{73382EE4-E1A9-49E3-B1F6-9B3781080AFB}"/>
    <dgm:cxn modelId="{8EB67124-4DE7-4481-8005-565ED1BEE62C}" srcId="{236F0DD9-1067-4109-A5F2-22B2C87CB6C6}" destId="{93938115-0097-47A7-AD12-1792AF7A9B2E}" srcOrd="0" destOrd="0" parTransId="{FFB481DA-56BF-4929-A6A0-5D947CF77089}" sibTransId="{8943EDA0-7DA5-4527-8192-1D2327B33F63}"/>
    <dgm:cxn modelId="{CAAF99C9-AA74-49C1-A68E-FDD1C1C17036}" srcId="{236F0DD9-1067-4109-A5F2-22B2C87CB6C6}" destId="{9C3B0778-B594-4336-88E3-E43C0BCEE9B0}" srcOrd="3" destOrd="0" parTransId="{0454E76B-1BCC-481F-8572-723A097DC476}" sibTransId="{92BA65C1-5F99-45CE-B417-F4A089D2DFBC}"/>
    <dgm:cxn modelId="{52D99D26-6991-44F4-8385-EAE068301E6E}" type="presOf" srcId="{9C3B0778-B594-4336-88E3-E43C0BCEE9B0}" destId="{4BF2CF8D-7C4C-46AD-BE40-3972E4DD97FB}" srcOrd="0" destOrd="0" presId="urn:microsoft.com/office/officeart/2005/8/layout/hProcess9"/>
    <dgm:cxn modelId="{77BB00DF-A9CF-4CA7-ABC6-517CA7623273}" type="presOf" srcId="{93938115-0097-47A7-AD12-1792AF7A9B2E}" destId="{82639DEF-CB7A-481A-97A7-A7499AFEDA23}" srcOrd="0" destOrd="0" presId="urn:microsoft.com/office/officeart/2005/8/layout/hProcess9"/>
    <dgm:cxn modelId="{EBAC2C10-3449-44F5-8827-29DC8539BC31}" srcId="{236F0DD9-1067-4109-A5F2-22B2C87CB6C6}" destId="{B7F0BD9A-CB78-4508-B22D-3FA27B707656}" srcOrd="4" destOrd="0" parTransId="{B9248BCB-BB52-44AD-92F6-A52E124F96B3}" sibTransId="{944065CF-BA86-4F9A-AC47-3E0A5445B4AF}"/>
    <dgm:cxn modelId="{E58FFA4B-A8D0-4D7E-B0D0-FD23F8D937EA}" type="presOf" srcId="{236F0DD9-1067-4109-A5F2-22B2C87CB6C6}" destId="{EE476078-77E4-41E8-9DCC-7745E97F0DBA}" srcOrd="0" destOrd="0" presId="urn:microsoft.com/office/officeart/2005/8/layout/hProcess9"/>
    <dgm:cxn modelId="{4D2101EE-CC8E-4914-8B5A-65CF0C86891D}" type="presOf" srcId="{3F9CE448-DE3B-43D1-8D6A-69014DCCCCAB}" destId="{4AE7C6FF-EB6A-4246-8974-56AFF30BA319}" srcOrd="0" destOrd="0" presId="urn:microsoft.com/office/officeart/2005/8/layout/hProcess9"/>
    <dgm:cxn modelId="{01B52EF8-F9EC-49E5-A39C-74A64A6AEC6E}" type="presOf" srcId="{DC4D3B17-C7A4-4E4C-99BB-3E50F47124C2}" destId="{96911376-4348-4019-A9D6-8D63CC311F08}" srcOrd="0" destOrd="0" presId="urn:microsoft.com/office/officeart/2005/8/layout/hProcess9"/>
    <dgm:cxn modelId="{A7B5ADD8-8F4C-4B2F-806D-9E20D892AF7A}" type="presOf" srcId="{B7F0BD9A-CB78-4508-B22D-3FA27B707656}" destId="{C2C89428-61E4-46A0-A8F7-FCA680C0568D}" srcOrd="0" destOrd="0" presId="urn:microsoft.com/office/officeart/2005/8/layout/hProcess9"/>
    <dgm:cxn modelId="{7AD8DA0A-F456-4928-92B5-9E13D4CE52C3}" type="presParOf" srcId="{EE476078-77E4-41E8-9DCC-7745E97F0DBA}" destId="{870472CC-9544-4CC8-9D9D-AC320FB665BA}" srcOrd="0" destOrd="0" presId="urn:microsoft.com/office/officeart/2005/8/layout/hProcess9"/>
    <dgm:cxn modelId="{D8F1DCCD-652A-47EA-8929-F3F50A57E1FB}" type="presParOf" srcId="{EE476078-77E4-41E8-9DCC-7745E97F0DBA}" destId="{600AF902-76BF-45A7-8418-DC7242890062}" srcOrd="1" destOrd="0" presId="urn:microsoft.com/office/officeart/2005/8/layout/hProcess9"/>
    <dgm:cxn modelId="{91DD5F2B-F65B-4172-95E1-0BE8F4758446}" type="presParOf" srcId="{600AF902-76BF-45A7-8418-DC7242890062}" destId="{82639DEF-CB7A-481A-97A7-A7499AFEDA23}" srcOrd="0" destOrd="0" presId="urn:microsoft.com/office/officeart/2005/8/layout/hProcess9"/>
    <dgm:cxn modelId="{C63BD0B2-F6A4-478A-8ADC-1FE789E2D12B}" type="presParOf" srcId="{600AF902-76BF-45A7-8418-DC7242890062}" destId="{370FC364-A45D-49F5-9C58-17DA002556C7}" srcOrd="1" destOrd="0" presId="urn:microsoft.com/office/officeart/2005/8/layout/hProcess9"/>
    <dgm:cxn modelId="{00AEF177-38B3-4E2C-8559-6C967F1B5957}" type="presParOf" srcId="{600AF902-76BF-45A7-8418-DC7242890062}" destId="{4AE7C6FF-EB6A-4246-8974-56AFF30BA319}" srcOrd="2" destOrd="0" presId="urn:microsoft.com/office/officeart/2005/8/layout/hProcess9"/>
    <dgm:cxn modelId="{86FAA68C-D80A-4C96-B4C1-3F15DBE48329}" type="presParOf" srcId="{600AF902-76BF-45A7-8418-DC7242890062}" destId="{E27EBAA9-375F-4881-A1EA-39974A18B942}" srcOrd="3" destOrd="0" presId="urn:microsoft.com/office/officeart/2005/8/layout/hProcess9"/>
    <dgm:cxn modelId="{8423F66A-D9C1-417C-B70D-965799D9A67A}" type="presParOf" srcId="{600AF902-76BF-45A7-8418-DC7242890062}" destId="{96911376-4348-4019-A9D6-8D63CC311F08}" srcOrd="4" destOrd="0" presId="urn:microsoft.com/office/officeart/2005/8/layout/hProcess9"/>
    <dgm:cxn modelId="{1775579C-F32E-46D1-8BB9-ACED4C6F7267}" type="presParOf" srcId="{600AF902-76BF-45A7-8418-DC7242890062}" destId="{A2AEC26C-7C32-40FF-868A-80C00BF00F82}" srcOrd="5" destOrd="0" presId="urn:microsoft.com/office/officeart/2005/8/layout/hProcess9"/>
    <dgm:cxn modelId="{169AEEBB-6246-4CF7-B75B-C7E91DC59C53}" type="presParOf" srcId="{600AF902-76BF-45A7-8418-DC7242890062}" destId="{4BF2CF8D-7C4C-46AD-BE40-3972E4DD97FB}" srcOrd="6" destOrd="0" presId="urn:microsoft.com/office/officeart/2005/8/layout/hProcess9"/>
    <dgm:cxn modelId="{733BC43E-706A-4754-B38C-C1AB76C62E22}" type="presParOf" srcId="{600AF902-76BF-45A7-8418-DC7242890062}" destId="{3431CEFD-DEB1-4250-887F-57FC0DA51636}" srcOrd="7" destOrd="0" presId="urn:microsoft.com/office/officeart/2005/8/layout/hProcess9"/>
    <dgm:cxn modelId="{B277C0FF-006E-4BF4-8E82-53E0BFB100E2}" type="presParOf" srcId="{600AF902-76BF-45A7-8418-DC7242890062}" destId="{C2C89428-61E4-46A0-A8F7-FCA680C0568D}"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8065DF-ECFD-43E6-917D-7BCD45EC0AE1}" type="doc">
      <dgm:prSet loTypeId="urn:microsoft.com/office/officeart/2005/8/layout/pyramid2" loCatId="list" qsTypeId="urn:microsoft.com/office/officeart/2005/8/quickstyle/3d2" qsCatId="3D" csTypeId="urn:microsoft.com/office/officeart/2005/8/colors/accent1_2" csCatId="accent1" phldr="1"/>
      <dgm:spPr/>
      <dgm:t>
        <a:bodyPr/>
        <a:lstStyle/>
        <a:p>
          <a:endParaRPr lang="en-US"/>
        </a:p>
      </dgm:t>
    </dgm:pt>
    <dgm:pt modelId="{DA2A805C-C167-4E5B-AE1A-950F48FFC6D2}">
      <dgm:prSet/>
      <dgm:spPr/>
      <dgm:t>
        <a:bodyPr/>
        <a:lstStyle/>
        <a:p>
          <a:pPr rtl="0"/>
          <a:r>
            <a:rPr lang="en-US" smtClean="0"/>
            <a:t>Technology as a Service</a:t>
          </a:r>
          <a:endParaRPr lang="en-US"/>
        </a:p>
      </dgm:t>
    </dgm:pt>
    <dgm:pt modelId="{2095E50B-9CA2-4689-9AB4-EB96536A52B7}" type="parTrans" cxnId="{7B393799-B762-4D00-A2A3-C1DA51D01B15}">
      <dgm:prSet/>
      <dgm:spPr/>
      <dgm:t>
        <a:bodyPr/>
        <a:lstStyle/>
        <a:p>
          <a:endParaRPr lang="en-US"/>
        </a:p>
      </dgm:t>
    </dgm:pt>
    <dgm:pt modelId="{7FD0D3CE-F6A7-4A3D-832B-0EBB1A6E8CD6}" type="sibTrans" cxnId="{7B393799-B762-4D00-A2A3-C1DA51D01B15}">
      <dgm:prSet/>
      <dgm:spPr/>
      <dgm:t>
        <a:bodyPr/>
        <a:lstStyle/>
        <a:p>
          <a:endParaRPr lang="en-US"/>
        </a:p>
      </dgm:t>
    </dgm:pt>
    <dgm:pt modelId="{FA395F1E-3F4C-4C8C-B2CD-97EF2BC97D96}">
      <dgm:prSet/>
      <dgm:spPr/>
      <dgm:t>
        <a:bodyPr/>
        <a:lstStyle/>
        <a:p>
          <a:pPr rtl="0"/>
          <a:r>
            <a:rPr lang="en-US" smtClean="0"/>
            <a:t>Architecture Design</a:t>
          </a:r>
          <a:endParaRPr lang="en-US"/>
        </a:p>
      </dgm:t>
    </dgm:pt>
    <dgm:pt modelId="{75555C85-333F-43D6-835D-360DC3E911E5}" type="parTrans" cxnId="{6DC4DF06-7D8D-4D27-BE7E-A05DF3EA2079}">
      <dgm:prSet/>
      <dgm:spPr/>
      <dgm:t>
        <a:bodyPr/>
        <a:lstStyle/>
        <a:p>
          <a:endParaRPr lang="en-US"/>
        </a:p>
      </dgm:t>
    </dgm:pt>
    <dgm:pt modelId="{F4E5E641-FE1B-48DA-86F1-51320F951BBB}" type="sibTrans" cxnId="{6DC4DF06-7D8D-4D27-BE7E-A05DF3EA2079}">
      <dgm:prSet/>
      <dgm:spPr/>
      <dgm:t>
        <a:bodyPr/>
        <a:lstStyle/>
        <a:p>
          <a:endParaRPr lang="en-US"/>
        </a:p>
      </dgm:t>
    </dgm:pt>
    <dgm:pt modelId="{900A8F82-A3FA-4635-924C-BD6EEBC1FDAB}">
      <dgm:prSet/>
      <dgm:spPr/>
      <dgm:t>
        <a:bodyPr/>
        <a:lstStyle/>
        <a:p>
          <a:pPr rtl="0"/>
          <a:r>
            <a:rPr lang="en-US" smtClean="0"/>
            <a:t>Pilot Project Selection</a:t>
          </a:r>
          <a:endParaRPr lang="en-US"/>
        </a:p>
      </dgm:t>
    </dgm:pt>
    <dgm:pt modelId="{EF26C60C-9BB5-4A77-B7DA-E7553919175E}" type="parTrans" cxnId="{B48B747A-0033-4800-A503-F99D9DAD0E12}">
      <dgm:prSet/>
      <dgm:spPr/>
      <dgm:t>
        <a:bodyPr/>
        <a:lstStyle/>
        <a:p>
          <a:endParaRPr lang="en-US"/>
        </a:p>
      </dgm:t>
    </dgm:pt>
    <dgm:pt modelId="{82629483-B543-4502-931C-0F4CC305B464}" type="sibTrans" cxnId="{B48B747A-0033-4800-A503-F99D9DAD0E12}">
      <dgm:prSet/>
      <dgm:spPr/>
      <dgm:t>
        <a:bodyPr/>
        <a:lstStyle/>
        <a:p>
          <a:endParaRPr lang="en-US"/>
        </a:p>
      </dgm:t>
    </dgm:pt>
    <dgm:pt modelId="{EF163F41-4D02-4D41-B782-1903F23C501E}">
      <dgm:prSet/>
      <dgm:spPr/>
      <dgm:t>
        <a:bodyPr/>
        <a:lstStyle/>
        <a:p>
          <a:pPr rtl="0"/>
          <a:r>
            <a:rPr lang="en-US" smtClean="0">
              <a:solidFill>
                <a:srgbClr val="FF0000"/>
              </a:solidFill>
            </a:rPr>
            <a:t>ECM Strategy</a:t>
          </a:r>
          <a:endParaRPr lang="en-US">
            <a:solidFill>
              <a:srgbClr val="FF0000"/>
            </a:solidFill>
          </a:endParaRPr>
        </a:p>
      </dgm:t>
    </dgm:pt>
    <dgm:pt modelId="{8C70C443-8ECE-4B0C-9019-51A8A125743C}" type="parTrans" cxnId="{9F8FAFCC-0870-4615-A8D6-36E6A2C88C35}">
      <dgm:prSet/>
      <dgm:spPr/>
      <dgm:t>
        <a:bodyPr/>
        <a:lstStyle/>
        <a:p>
          <a:endParaRPr lang="en-US"/>
        </a:p>
      </dgm:t>
    </dgm:pt>
    <dgm:pt modelId="{73914864-3799-4688-9BE8-480073E51B51}" type="sibTrans" cxnId="{9F8FAFCC-0870-4615-A8D6-36E6A2C88C35}">
      <dgm:prSet/>
      <dgm:spPr/>
      <dgm:t>
        <a:bodyPr/>
        <a:lstStyle/>
        <a:p>
          <a:endParaRPr lang="en-US"/>
        </a:p>
      </dgm:t>
    </dgm:pt>
    <dgm:pt modelId="{889289B3-0C05-40D3-B737-65B3B823FE4F}">
      <dgm:prSet/>
      <dgm:spPr/>
      <dgm:t>
        <a:bodyPr/>
        <a:lstStyle/>
        <a:p>
          <a:pPr rtl="0"/>
          <a:r>
            <a:rPr lang="en-US" smtClean="0"/>
            <a:t>IT Resources</a:t>
          </a:r>
          <a:endParaRPr lang="en-US"/>
        </a:p>
      </dgm:t>
    </dgm:pt>
    <dgm:pt modelId="{2121B441-9796-485B-8F4D-1C99E27E5798}" type="parTrans" cxnId="{2F90C8DD-74D7-466E-9232-1474B962F250}">
      <dgm:prSet/>
      <dgm:spPr/>
      <dgm:t>
        <a:bodyPr/>
        <a:lstStyle/>
        <a:p>
          <a:endParaRPr lang="en-US"/>
        </a:p>
      </dgm:t>
    </dgm:pt>
    <dgm:pt modelId="{CABE68F2-2364-4886-A221-88A38486E7A5}" type="sibTrans" cxnId="{2F90C8DD-74D7-466E-9232-1474B962F250}">
      <dgm:prSet/>
      <dgm:spPr/>
      <dgm:t>
        <a:bodyPr/>
        <a:lstStyle/>
        <a:p>
          <a:endParaRPr lang="en-US"/>
        </a:p>
      </dgm:t>
    </dgm:pt>
    <dgm:pt modelId="{96415EA2-21B4-4523-B2D2-1DEC999B2057}">
      <dgm:prSet/>
      <dgm:spPr/>
      <dgm:t>
        <a:bodyPr/>
        <a:lstStyle/>
        <a:p>
          <a:pPr rtl="0"/>
          <a:r>
            <a:rPr lang="en-US" smtClean="0"/>
            <a:t>Risk Analysis</a:t>
          </a:r>
          <a:endParaRPr lang="en-US"/>
        </a:p>
      </dgm:t>
    </dgm:pt>
    <dgm:pt modelId="{E7FE877D-1EC1-4F39-9464-EAF76B08EB17}" type="parTrans" cxnId="{8F5DEB3E-CC0D-4617-8317-EB190C8CB5E3}">
      <dgm:prSet/>
      <dgm:spPr/>
      <dgm:t>
        <a:bodyPr/>
        <a:lstStyle/>
        <a:p>
          <a:endParaRPr lang="en-US"/>
        </a:p>
      </dgm:t>
    </dgm:pt>
    <dgm:pt modelId="{9092C84E-9DE3-46F2-9696-467A1E01BB81}" type="sibTrans" cxnId="{8F5DEB3E-CC0D-4617-8317-EB190C8CB5E3}">
      <dgm:prSet/>
      <dgm:spPr/>
      <dgm:t>
        <a:bodyPr/>
        <a:lstStyle/>
        <a:p>
          <a:endParaRPr lang="en-US"/>
        </a:p>
      </dgm:t>
    </dgm:pt>
    <dgm:pt modelId="{73AE06B3-88FE-4836-91CB-427BF700A839}">
      <dgm:prSet/>
      <dgm:spPr/>
      <dgm:t>
        <a:bodyPr/>
        <a:lstStyle/>
        <a:p>
          <a:pPr rtl="0"/>
          <a:r>
            <a:rPr lang="en-US" smtClean="0"/>
            <a:t>Best Practices</a:t>
          </a:r>
          <a:endParaRPr lang="en-US"/>
        </a:p>
      </dgm:t>
    </dgm:pt>
    <dgm:pt modelId="{5AA5A8B4-DC67-436A-9CB9-51EA107F23B8}" type="parTrans" cxnId="{E23DA3AD-E925-4D08-807F-766391D5B1B7}">
      <dgm:prSet/>
      <dgm:spPr/>
      <dgm:t>
        <a:bodyPr/>
        <a:lstStyle/>
        <a:p>
          <a:endParaRPr lang="en-US"/>
        </a:p>
      </dgm:t>
    </dgm:pt>
    <dgm:pt modelId="{D3697196-E37A-4430-9F5C-80D039EEA90B}" type="sibTrans" cxnId="{E23DA3AD-E925-4D08-807F-766391D5B1B7}">
      <dgm:prSet/>
      <dgm:spPr/>
      <dgm:t>
        <a:bodyPr/>
        <a:lstStyle/>
        <a:p>
          <a:endParaRPr lang="en-US"/>
        </a:p>
      </dgm:t>
    </dgm:pt>
    <dgm:pt modelId="{1565F485-3750-43E2-BEFD-598D3EB58565}" type="pres">
      <dgm:prSet presAssocID="{F68065DF-ECFD-43E6-917D-7BCD45EC0AE1}" presName="compositeShape" presStyleCnt="0">
        <dgm:presLayoutVars>
          <dgm:dir/>
          <dgm:resizeHandles/>
        </dgm:presLayoutVars>
      </dgm:prSet>
      <dgm:spPr/>
      <dgm:t>
        <a:bodyPr/>
        <a:lstStyle/>
        <a:p>
          <a:endParaRPr lang="en-US"/>
        </a:p>
      </dgm:t>
    </dgm:pt>
    <dgm:pt modelId="{2A0F2E3C-F629-45A4-A036-33AD45C348D3}" type="pres">
      <dgm:prSet presAssocID="{F68065DF-ECFD-43E6-917D-7BCD45EC0AE1}" presName="pyramid" presStyleLbl="node1" presStyleIdx="0" presStyleCnt="1"/>
      <dgm:spPr/>
    </dgm:pt>
    <dgm:pt modelId="{E2736F04-2452-49D2-9380-6E36BE97B0B1}" type="pres">
      <dgm:prSet presAssocID="{F68065DF-ECFD-43E6-917D-7BCD45EC0AE1}" presName="theList" presStyleCnt="0"/>
      <dgm:spPr/>
    </dgm:pt>
    <dgm:pt modelId="{60E2A89E-EE8C-4BE2-BBC5-2F953EEBB5F6}" type="pres">
      <dgm:prSet presAssocID="{EF163F41-4D02-4D41-B782-1903F23C501E}" presName="aNode" presStyleLbl="fgAcc1" presStyleIdx="0" presStyleCnt="7">
        <dgm:presLayoutVars>
          <dgm:bulletEnabled val="1"/>
        </dgm:presLayoutVars>
      </dgm:prSet>
      <dgm:spPr/>
      <dgm:t>
        <a:bodyPr/>
        <a:lstStyle/>
        <a:p>
          <a:endParaRPr lang="en-US"/>
        </a:p>
      </dgm:t>
    </dgm:pt>
    <dgm:pt modelId="{E951FC01-FDA8-4CC8-A8A2-DD0452CB9970}" type="pres">
      <dgm:prSet presAssocID="{EF163F41-4D02-4D41-B782-1903F23C501E}" presName="aSpace" presStyleCnt="0"/>
      <dgm:spPr/>
    </dgm:pt>
    <dgm:pt modelId="{10FE83B8-73A2-4F7D-9FCA-1F32A83111AD}" type="pres">
      <dgm:prSet presAssocID="{DA2A805C-C167-4E5B-AE1A-950F48FFC6D2}" presName="aNode" presStyleLbl="fgAcc1" presStyleIdx="1" presStyleCnt="7">
        <dgm:presLayoutVars>
          <dgm:bulletEnabled val="1"/>
        </dgm:presLayoutVars>
      </dgm:prSet>
      <dgm:spPr/>
      <dgm:t>
        <a:bodyPr/>
        <a:lstStyle/>
        <a:p>
          <a:endParaRPr lang="en-US"/>
        </a:p>
      </dgm:t>
    </dgm:pt>
    <dgm:pt modelId="{CC47A999-331C-45FE-B1F5-D1B0F80864C0}" type="pres">
      <dgm:prSet presAssocID="{DA2A805C-C167-4E5B-AE1A-950F48FFC6D2}" presName="aSpace" presStyleCnt="0"/>
      <dgm:spPr/>
    </dgm:pt>
    <dgm:pt modelId="{1E5EABBA-7736-482C-9459-AFEF27E1F8E3}" type="pres">
      <dgm:prSet presAssocID="{FA395F1E-3F4C-4C8C-B2CD-97EF2BC97D96}" presName="aNode" presStyleLbl="fgAcc1" presStyleIdx="2" presStyleCnt="7">
        <dgm:presLayoutVars>
          <dgm:bulletEnabled val="1"/>
        </dgm:presLayoutVars>
      </dgm:prSet>
      <dgm:spPr/>
      <dgm:t>
        <a:bodyPr/>
        <a:lstStyle/>
        <a:p>
          <a:endParaRPr lang="en-US"/>
        </a:p>
      </dgm:t>
    </dgm:pt>
    <dgm:pt modelId="{539E1439-3E58-4402-A837-C56252333123}" type="pres">
      <dgm:prSet presAssocID="{FA395F1E-3F4C-4C8C-B2CD-97EF2BC97D96}" presName="aSpace" presStyleCnt="0"/>
      <dgm:spPr/>
    </dgm:pt>
    <dgm:pt modelId="{45CB9D0C-9007-4AB7-95DF-0A60F063ABAF}" type="pres">
      <dgm:prSet presAssocID="{889289B3-0C05-40D3-B737-65B3B823FE4F}" presName="aNode" presStyleLbl="fgAcc1" presStyleIdx="3" presStyleCnt="7">
        <dgm:presLayoutVars>
          <dgm:bulletEnabled val="1"/>
        </dgm:presLayoutVars>
      </dgm:prSet>
      <dgm:spPr/>
      <dgm:t>
        <a:bodyPr/>
        <a:lstStyle/>
        <a:p>
          <a:endParaRPr lang="en-US"/>
        </a:p>
      </dgm:t>
    </dgm:pt>
    <dgm:pt modelId="{C6235B02-C116-4527-BDC6-0FD65A73F05A}" type="pres">
      <dgm:prSet presAssocID="{889289B3-0C05-40D3-B737-65B3B823FE4F}" presName="aSpace" presStyleCnt="0"/>
      <dgm:spPr/>
    </dgm:pt>
    <dgm:pt modelId="{6C51F8FC-7968-4A92-BAC2-46AABE56C6DD}" type="pres">
      <dgm:prSet presAssocID="{900A8F82-A3FA-4635-924C-BD6EEBC1FDAB}" presName="aNode" presStyleLbl="fgAcc1" presStyleIdx="4" presStyleCnt="7">
        <dgm:presLayoutVars>
          <dgm:bulletEnabled val="1"/>
        </dgm:presLayoutVars>
      </dgm:prSet>
      <dgm:spPr/>
      <dgm:t>
        <a:bodyPr/>
        <a:lstStyle/>
        <a:p>
          <a:endParaRPr lang="en-US"/>
        </a:p>
      </dgm:t>
    </dgm:pt>
    <dgm:pt modelId="{22AAE4B7-4862-4D94-B868-E04BA16DFF2B}" type="pres">
      <dgm:prSet presAssocID="{900A8F82-A3FA-4635-924C-BD6EEBC1FDAB}" presName="aSpace" presStyleCnt="0"/>
      <dgm:spPr/>
    </dgm:pt>
    <dgm:pt modelId="{DF06D0B2-DFFB-41E8-A1E5-BEF78CC7B4D9}" type="pres">
      <dgm:prSet presAssocID="{96415EA2-21B4-4523-B2D2-1DEC999B2057}" presName="aNode" presStyleLbl="fgAcc1" presStyleIdx="5" presStyleCnt="7">
        <dgm:presLayoutVars>
          <dgm:bulletEnabled val="1"/>
        </dgm:presLayoutVars>
      </dgm:prSet>
      <dgm:spPr/>
      <dgm:t>
        <a:bodyPr/>
        <a:lstStyle/>
        <a:p>
          <a:endParaRPr lang="en-US"/>
        </a:p>
      </dgm:t>
    </dgm:pt>
    <dgm:pt modelId="{BAC0CEEE-AEEA-4562-ABE3-E175F9B5DE57}" type="pres">
      <dgm:prSet presAssocID="{96415EA2-21B4-4523-B2D2-1DEC999B2057}" presName="aSpace" presStyleCnt="0"/>
      <dgm:spPr/>
    </dgm:pt>
    <dgm:pt modelId="{A6A8E91C-029A-421A-9F71-000692E11724}" type="pres">
      <dgm:prSet presAssocID="{73AE06B3-88FE-4836-91CB-427BF700A839}" presName="aNode" presStyleLbl="fgAcc1" presStyleIdx="6" presStyleCnt="7">
        <dgm:presLayoutVars>
          <dgm:bulletEnabled val="1"/>
        </dgm:presLayoutVars>
      </dgm:prSet>
      <dgm:spPr/>
      <dgm:t>
        <a:bodyPr/>
        <a:lstStyle/>
        <a:p>
          <a:endParaRPr lang="en-US"/>
        </a:p>
      </dgm:t>
    </dgm:pt>
    <dgm:pt modelId="{708B9414-9FB5-41AC-8245-1F33EB06446E}" type="pres">
      <dgm:prSet presAssocID="{73AE06B3-88FE-4836-91CB-427BF700A839}" presName="aSpace" presStyleCnt="0"/>
      <dgm:spPr/>
    </dgm:pt>
  </dgm:ptLst>
  <dgm:cxnLst>
    <dgm:cxn modelId="{6375891C-EE7F-4340-BC82-D995F2B2C612}" type="presOf" srcId="{EF163F41-4D02-4D41-B782-1903F23C501E}" destId="{60E2A89E-EE8C-4BE2-BBC5-2F953EEBB5F6}" srcOrd="0" destOrd="0" presId="urn:microsoft.com/office/officeart/2005/8/layout/pyramid2"/>
    <dgm:cxn modelId="{6DC4DF06-7D8D-4D27-BE7E-A05DF3EA2079}" srcId="{F68065DF-ECFD-43E6-917D-7BCD45EC0AE1}" destId="{FA395F1E-3F4C-4C8C-B2CD-97EF2BC97D96}" srcOrd="2" destOrd="0" parTransId="{75555C85-333F-43D6-835D-360DC3E911E5}" sibTransId="{F4E5E641-FE1B-48DA-86F1-51320F951BBB}"/>
    <dgm:cxn modelId="{462E9535-6546-4A3F-B7AD-A6A2E4DB6E7E}" type="presOf" srcId="{F68065DF-ECFD-43E6-917D-7BCD45EC0AE1}" destId="{1565F485-3750-43E2-BEFD-598D3EB58565}" srcOrd="0" destOrd="0" presId="urn:microsoft.com/office/officeart/2005/8/layout/pyramid2"/>
    <dgm:cxn modelId="{7B393799-B762-4D00-A2A3-C1DA51D01B15}" srcId="{F68065DF-ECFD-43E6-917D-7BCD45EC0AE1}" destId="{DA2A805C-C167-4E5B-AE1A-950F48FFC6D2}" srcOrd="1" destOrd="0" parTransId="{2095E50B-9CA2-4689-9AB4-EB96536A52B7}" sibTransId="{7FD0D3CE-F6A7-4A3D-832B-0EBB1A6E8CD6}"/>
    <dgm:cxn modelId="{0E3CC4C4-2015-487D-B359-D22AB58C5148}" type="presOf" srcId="{FA395F1E-3F4C-4C8C-B2CD-97EF2BC97D96}" destId="{1E5EABBA-7736-482C-9459-AFEF27E1F8E3}" srcOrd="0" destOrd="0" presId="urn:microsoft.com/office/officeart/2005/8/layout/pyramid2"/>
    <dgm:cxn modelId="{8F5DEB3E-CC0D-4617-8317-EB190C8CB5E3}" srcId="{F68065DF-ECFD-43E6-917D-7BCD45EC0AE1}" destId="{96415EA2-21B4-4523-B2D2-1DEC999B2057}" srcOrd="5" destOrd="0" parTransId="{E7FE877D-1EC1-4F39-9464-EAF76B08EB17}" sibTransId="{9092C84E-9DE3-46F2-9696-467A1E01BB81}"/>
    <dgm:cxn modelId="{9F8FAFCC-0870-4615-A8D6-36E6A2C88C35}" srcId="{F68065DF-ECFD-43E6-917D-7BCD45EC0AE1}" destId="{EF163F41-4D02-4D41-B782-1903F23C501E}" srcOrd="0" destOrd="0" parTransId="{8C70C443-8ECE-4B0C-9019-51A8A125743C}" sibTransId="{73914864-3799-4688-9BE8-480073E51B51}"/>
    <dgm:cxn modelId="{B48B747A-0033-4800-A503-F99D9DAD0E12}" srcId="{F68065DF-ECFD-43E6-917D-7BCD45EC0AE1}" destId="{900A8F82-A3FA-4635-924C-BD6EEBC1FDAB}" srcOrd="4" destOrd="0" parTransId="{EF26C60C-9BB5-4A77-B7DA-E7553919175E}" sibTransId="{82629483-B543-4502-931C-0F4CC305B464}"/>
    <dgm:cxn modelId="{68E70FCC-3AEF-4B0E-B328-349BDA151B3C}" type="presOf" srcId="{900A8F82-A3FA-4635-924C-BD6EEBC1FDAB}" destId="{6C51F8FC-7968-4A92-BAC2-46AABE56C6DD}" srcOrd="0" destOrd="0" presId="urn:microsoft.com/office/officeart/2005/8/layout/pyramid2"/>
    <dgm:cxn modelId="{86FF7B10-CCEF-4871-9887-BDF4DB625765}" type="presOf" srcId="{DA2A805C-C167-4E5B-AE1A-950F48FFC6D2}" destId="{10FE83B8-73A2-4F7D-9FCA-1F32A83111AD}" srcOrd="0" destOrd="0" presId="urn:microsoft.com/office/officeart/2005/8/layout/pyramid2"/>
    <dgm:cxn modelId="{EBA3EB7E-0A0F-4BA7-9499-803FF9A12CE9}" type="presOf" srcId="{73AE06B3-88FE-4836-91CB-427BF700A839}" destId="{A6A8E91C-029A-421A-9F71-000692E11724}" srcOrd="0" destOrd="0" presId="urn:microsoft.com/office/officeart/2005/8/layout/pyramid2"/>
    <dgm:cxn modelId="{2F90C8DD-74D7-466E-9232-1474B962F250}" srcId="{F68065DF-ECFD-43E6-917D-7BCD45EC0AE1}" destId="{889289B3-0C05-40D3-B737-65B3B823FE4F}" srcOrd="3" destOrd="0" parTransId="{2121B441-9796-485B-8F4D-1C99E27E5798}" sibTransId="{CABE68F2-2364-4886-A221-88A38486E7A5}"/>
    <dgm:cxn modelId="{8072C70E-8CBA-4E94-9959-93F3939DAB2C}" type="presOf" srcId="{96415EA2-21B4-4523-B2D2-1DEC999B2057}" destId="{DF06D0B2-DFFB-41E8-A1E5-BEF78CC7B4D9}" srcOrd="0" destOrd="0" presId="urn:microsoft.com/office/officeart/2005/8/layout/pyramid2"/>
    <dgm:cxn modelId="{E23DA3AD-E925-4D08-807F-766391D5B1B7}" srcId="{F68065DF-ECFD-43E6-917D-7BCD45EC0AE1}" destId="{73AE06B3-88FE-4836-91CB-427BF700A839}" srcOrd="6" destOrd="0" parTransId="{5AA5A8B4-DC67-436A-9CB9-51EA107F23B8}" sibTransId="{D3697196-E37A-4430-9F5C-80D039EEA90B}"/>
    <dgm:cxn modelId="{F0409F64-1754-45F6-801A-391F9C055969}" type="presOf" srcId="{889289B3-0C05-40D3-B737-65B3B823FE4F}" destId="{45CB9D0C-9007-4AB7-95DF-0A60F063ABAF}" srcOrd="0" destOrd="0" presId="urn:microsoft.com/office/officeart/2005/8/layout/pyramid2"/>
    <dgm:cxn modelId="{9F39410A-4D9D-4529-A85D-0A3D3A03C2B5}" type="presParOf" srcId="{1565F485-3750-43E2-BEFD-598D3EB58565}" destId="{2A0F2E3C-F629-45A4-A036-33AD45C348D3}" srcOrd="0" destOrd="0" presId="urn:microsoft.com/office/officeart/2005/8/layout/pyramid2"/>
    <dgm:cxn modelId="{2B1D74D6-4CEC-49DC-AC4A-963345D56FE9}" type="presParOf" srcId="{1565F485-3750-43E2-BEFD-598D3EB58565}" destId="{E2736F04-2452-49D2-9380-6E36BE97B0B1}" srcOrd="1" destOrd="0" presId="urn:microsoft.com/office/officeart/2005/8/layout/pyramid2"/>
    <dgm:cxn modelId="{3751BCFD-A2C6-48B8-9F6E-CEF04DB6CF81}" type="presParOf" srcId="{E2736F04-2452-49D2-9380-6E36BE97B0B1}" destId="{60E2A89E-EE8C-4BE2-BBC5-2F953EEBB5F6}" srcOrd="0" destOrd="0" presId="urn:microsoft.com/office/officeart/2005/8/layout/pyramid2"/>
    <dgm:cxn modelId="{B0D848CA-1397-48C5-99A8-2C4459D6BD5D}" type="presParOf" srcId="{E2736F04-2452-49D2-9380-6E36BE97B0B1}" destId="{E951FC01-FDA8-4CC8-A8A2-DD0452CB9970}" srcOrd="1" destOrd="0" presId="urn:microsoft.com/office/officeart/2005/8/layout/pyramid2"/>
    <dgm:cxn modelId="{1F8BEE54-6A54-4D97-A0C0-A107F558FB7D}" type="presParOf" srcId="{E2736F04-2452-49D2-9380-6E36BE97B0B1}" destId="{10FE83B8-73A2-4F7D-9FCA-1F32A83111AD}" srcOrd="2" destOrd="0" presId="urn:microsoft.com/office/officeart/2005/8/layout/pyramid2"/>
    <dgm:cxn modelId="{6B01B2EC-C38D-41D7-9188-FB7D5CE80F12}" type="presParOf" srcId="{E2736F04-2452-49D2-9380-6E36BE97B0B1}" destId="{CC47A999-331C-45FE-B1F5-D1B0F80864C0}" srcOrd="3" destOrd="0" presId="urn:microsoft.com/office/officeart/2005/8/layout/pyramid2"/>
    <dgm:cxn modelId="{B8E3FD72-B66B-44AF-916A-869EFB961F1B}" type="presParOf" srcId="{E2736F04-2452-49D2-9380-6E36BE97B0B1}" destId="{1E5EABBA-7736-482C-9459-AFEF27E1F8E3}" srcOrd="4" destOrd="0" presId="urn:microsoft.com/office/officeart/2005/8/layout/pyramid2"/>
    <dgm:cxn modelId="{2E3333FD-818C-4BF6-93B0-7BF68063148B}" type="presParOf" srcId="{E2736F04-2452-49D2-9380-6E36BE97B0B1}" destId="{539E1439-3E58-4402-A837-C56252333123}" srcOrd="5" destOrd="0" presId="urn:microsoft.com/office/officeart/2005/8/layout/pyramid2"/>
    <dgm:cxn modelId="{27DD943B-202D-4854-BD42-21A5C797D928}" type="presParOf" srcId="{E2736F04-2452-49D2-9380-6E36BE97B0B1}" destId="{45CB9D0C-9007-4AB7-95DF-0A60F063ABAF}" srcOrd="6" destOrd="0" presId="urn:microsoft.com/office/officeart/2005/8/layout/pyramid2"/>
    <dgm:cxn modelId="{303ABFA2-6E6A-465F-9B5E-ECDCE892A8AD}" type="presParOf" srcId="{E2736F04-2452-49D2-9380-6E36BE97B0B1}" destId="{C6235B02-C116-4527-BDC6-0FD65A73F05A}" srcOrd="7" destOrd="0" presId="urn:microsoft.com/office/officeart/2005/8/layout/pyramid2"/>
    <dgm:cxn modelId="{9AE6B7F3-2C6C-4F0E-92A2-9A350CF1A661}" type="presParOf" srcId="{E2736F04-2452-49D2-9380-6E36BE97B0B1}" destId="{6C51F8FC-7968-4A92-BAC2-46AABE56C6DD}" srcOrd="8" destOrd="0" presId="urn:microsoft.com/office/officeart/2005/8/layout/pyramid2"/>
    <dgm:cxn modelId="{5499A333-0C6D-41CD-82BB-63B674BE4450}" type="presParOf" srcId="{E2736F04-2452-49D2-9380-6E36BE97B0B1}" destId="{22AAE4B7-4862-4D94-B868-E04BA16DFF2B}" srcOrd="9" destOrd="0" presId="urn:microsoft.com/office/officeart/2005/8/layout/pyramid2"/>
    <dgm:cxn modelId="{08A254EC-862A-4ACA-A4ED-04A368263899}" type="presParOf" srcId="{E2736F04-2452-49D2-9380-6E36BE97B0B1}" destId="{DF06D0B2-DFFB-41E8-A1E5-BEF78CC7B4D9}" srcOrd="10" destOrd="0" presId="urn:microsoft.com/office/officeart/2005/8/layout/pyramid2"/>
    <dgm:cxn modelId="{1956358F-A6A0-42F2-9D37-D9F8EEF06251}" type="presParOf" srcId="{E2736F04-2452-49D2-9380-6E36BE97B0B1}" destId="{BAC0CEEE-AEEA-4562-ABE3-E175F9B5DE57}" srcOrd="11" destOrd="0" presId="urn:microsoft.com/office/officeart/2005/8/layout/pyramid2"/>
    <dgm:cxn modelId="{C557F65A-A2A4-4C81-820A-420EEFC6576C}" type="presParOf" srcId="{E2736F04-2452-49D2-9380-6E36BE97B0B1}" destId="{A6A8E91C-029A-421A-9F71-000692E11724}" srcOrd="12" destOrd="0" presId="urn:microsoft.com/office/officeart/2005/8/layout/pyramid2"/>
    <dgm:cxn modelId="{9156747C-3491-47F2-A9BF-A9E94FD2C78A}" type="presParOf" srcId="{E2736F04-2452-49D2-9380-6E36BE97B0B1}" destId="{708B9414-9FB5-41AC-8245-1F33EB06446E}" srcOrd="13"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A30379-02A2-4945-9E30-762CAB335F5A}" type="doc">
      <dgm:prSet loTypeId="urn:microsoft.com/office/officeart/2005/8/layout/process4" loCatId="list" qsTypeId="urn:microsoft.com/office/officeart/2005/8/quickstyle/simple1" qsCatId="simple" csTypeId="urn:microsoft.com/office/officeart/2005/8/colors/colorful4" csCatId="colorful"/>
      <dgm:spPr/>
      <dgm:t>
        <a:bodyPr/>
        <a:lstStyle/>
        <a:p>
          <a:endParaRPr lang="en-US"/>
        </a:p>
      </dgm:t>
    </dgm:pt>
    <dgm:pt modelId="{73AA27D3-408D-4CB0-B7F4-7540C0FA960A}">
      <dgm:prSet/>
      <dgm:spPr/>
      <dgm:t>
        <a:bodyPr/>
        <a:lstStyle/>
        <a:p>
          <a:pPr rtl="0"/>
          <a:r>
            <a:rPr lang="en-US" dirty="0" smtClean="0"/>
            <a:t>Gain &amp; maintain the trust of the enterprise to reliably safeguard their data</a:t>
          </a:r>
          <a:endParaRPr lang="en-US" dirty="0"/>
        </a:p>
      </dgm:t>
    </dgm:pt>
    <dgm:pt modelId="{1AF6E3C2-A912-4AC9-95AC-CCC79CBC1040}" type="parTrans" cxnId="{9EB5C1FE-6318-40A9-AB6A-268E27F37183}">
      <dgm:prSet/>
      <dgm:spPr/>
      <dgm:t>
        <a:bodyPr/>
        <a:lstStyle/>
        <a:p>
          <a:endParaRPr lang="en-US"/>
        </a:p>
      </dgm:t>
    </dgm:pt>
    <dgm:pt modelId="{FD4EFDD7-637F-4C00-9ADD-9C331250CFEF}" type="sibTrans" cxnId="{9EB5C1FE-6318-40A9-AB6A-268E27F37183}">
      <dgm:prSet/>
      <dgm:spPr/>
      <dgm:t>
        <a:bodyPr/>
        <a:lstStyle/>
        <a:p>
          <a:endParaRPr lang="en-US"/>
        </a:p>
      </dgm:t>
    </dgm:pt>
    <dgm:pt modelId="{BBDDE531-F2E6-45D9-AA56-A0E4C4322B9E}">
      <dgm:prSet/>
      <dgm:spPr/>
      <dgm:t>
        <a:bodyPr/>
        <a:lstStyle/>
        <a:p>
          <a:pPr rtl="0"/>
          <a:r>
            <a:rPr lang="en-US" smtClean="0"/>
            <a:t>Hardware/Software levels</a:t>
          </a:r>
          <a:endParaRPr lang="en-US"/>
        </a:p>
      </dgm:t>
    </dgm:pt>
    <dgm:pt modelId="{CA954D0F-61E2-4A3E-B930-77B91CA27A07}" type="parTrans" cxnId="{7314CB7C-D9A2-4F5A-B3F9-B1E1F8E1C794}">
      <dgm:prSet/>
      <dgm:spPr/>
      <dgm:t>
        <a:bodyPr/>
        <a:lstStyle/>
        <a:p>
          <a:endParaRPr lang="en-US"/>
        </a:p>
      </dgm:t>
    </dgm:pt>
    <dgm:pt modelId="{27125F4C-EA71-4D45-965E-CFAE28B0193D}" type="sibTrans" cxnId="{7314CB7C-D9A2-4F5A-B3F9-B1E1F8E1C794}">
      <dgm:prSet/>
      <dgm:spPr/>
      <dgm:t>
        <a:bodyPr/>
        <a:lstStyle/>
        <a:p>
          <a:endParaRPr lang="en-US"/>
        </a:p>
      </dgm:t>
    </dgm:pt>
    <dgm:pt modelId="{AE40B765-3A12-4C3C-97F5-402D5019428A}">
      <dgm:prSet/>
      <dgm:spPr/>
      <dgm:t>
        <a:bodyPr/>
        <a:lstStyle/>
        <a:p>
          <a:pPr rtl="0"/>
          <a:r>
            <a:rPr lang="en-US" smtClean="0"/>
            <a:t>Backup &amp; Maintenance Plans</a:t>
          </a:r>
          <a:endParaRPr lang="en-US"/>
        </a:p>
      </dgm:t>
    </dgm:pt>
    <dgm:pt modelId="{ED317DDC-D2FA-44CE-BC98-D8730F230A86}" type="parTrans" cxnId="{86108918-281B-4580-A7D6-59BDF752F0EA}">
      <dgm:prSet/>
      <dgm:spPr/>
      <dgm:t>
        <a:bodyPr/>
        <a:lstStyle/>
        <a:p>
          <a:endParaRPr lang="en-US"/>
        </a:p>
      </dgm:t>
    </dgm:pt>
    <dgm:pt modelId="{07971486-3033-4B99-B895-4E41DA6232C0}" type="sibTrans" cxnId="{86108918-281B-4580-A7D6-59BDF752F0EA}">
      <dgm:prSet/>
      <dgm:spPr/>
      <dgm:t>
        <a:bodyPr/>
        <a:lstStyle/>
        <a:p>
          <a:endParaRPr lang="en-US"/>
        </a:p>
      </dgm:t>
    </dgm:pt>
    <dgm:pt modelId="{05964EDB-00E9-4C8A-AB58-9E7E5415FEB5}">
      <dgm:prSet/>
      <dgm:spPr/>
      <dgm:t>
        <a:bodyPr/>
        <a:lstStyle/>
        <a:p>
          <a:pPr rtl="0"/>
          <a:r>
            <a:rPr lang="en-US" smtClean="0"/>
            <a:t>Fire Drill Schedules &amp; Emergency Procedures</a:t>
          </a:r>
          <a:endParaRPr lang="en-US"/>
        </a:p>
      </dgm:t>
    </dgm:pt>
    <dgm:pt modelId="{835E6A9A-4527-4A30-B8B6-A05878957763}" type="parTrans" cxnId="{10F436A1-CA8D-488E-9796-E19E475ED796}">
      <dgm:prSet/>
      <dgm:spPr/>
      <dgm:t>
        <a:bodyPr/>
        <a:lstStyle/>
        <a:p>
          <a:endParaRPr lang="en-US"/>
        </a:p>
      </dgm:t>
    </dgm:pt>
    <dgm:pt modelId="{1DCFC581-1D70-450F-A206-DF9C6F20E4E7}" type="sibTrans" cxnId="{10F436A1-CA8D-488E-9796-E19E475ED796}">
      <dgm:prSet/>
      <dgm:spPr/>
      <dgm:t>
        <a:bodyPr/>
        <a:lstStyle/>
        <a:p>
          <a:endParaRPr lang="en-US"/>
        </a:p>
      </dgm:t>
    </dgm:pt>
    <dgm:pt modelId="{5321F8C1-2F41-400C-9F29-31A366740037}" type="pres">
      <dgm:prSet presAssocID="{77A30379-02A2-4945-9E30-762CAB335F5A}" presName="Name0" presStyleCnt="0">
        <dgm:presLayoutVars>
          <dgm:dir/>
          <dgm:animLvl val="lvl"/>
          <dgm:resizeHandles val="exact"/>
        </dgm:presLayoutVars>
      </dgm:prSet>
      <dgm:spPr/>
      <dgm:t>
        <a:bodyPr/>
        <a:lstStyle/>
        <a:p>
          <a:endParaRPr lang="en-US"/>
        </a:p>
      </dgm:t>
    </dgm:pt>
    <dgm:pt modelId="{B64E9426-8BEC-4929-8BC0-76A8ADD794CD}" type="pres">
      <dgm:prSet presAssocID="{05964EDB-00E9-4C8A-AB58-9E7E5415FEB5}" presName="boxAndChildren" presStyleCnt="0"/>
      <dgm:spPr/>
      <dgm:t>
        <a:bodyPr/>
        <a:lstStyle/>
        <a:p>
          <a:endParaRPr lang="en-US"/>
        </a:p>
      </dgm:t>
    </dgm:pt>
    <dgm:pt modelId="{B7D946AB-FC93-40CC-B7D5-69C8A12A387A}" type="pres">
      <dgm:prSet presAssocID="{05964EDB-00E9-4C8A-AB58-9E7E5415FEB5}" presName="parentTextBox" presStyleLbl="node1" presStyleIdx="0" presStyleCnt="4"/>
      <dgm:spPr/>
      <dgm:t>
        <a:bodyPr/>
        <a:lstStyle/>
        <a:p>
          <a:endParaRPr lang="en-US"/>
        </a:p>
      </dgm:t>
    </dgm:pt>
    <dgm:pt modelId="{845F181A-B5FD-4C2F-9E82-C3A9169B6EEB}" type="pres">
      <dgm:prSet presAssocID="{07971486-3033-4B99-B895-4E41DA6232C0}" presName="sp" presStyleCnt="0"/>
      <dgm:spPr/>
      <dgm:t>
        <a:bodyPr/>
        <a:lstStyle/>
        <a:p>
          <a:endParaRPr lang="en-US"/>
        </a:p>
      </dgm:t>
    </dgm:pt>
    <dgm:pt modelId="{A55F34C1-5A08-4F28-9C03-E435F0ADB345}" type="pres">
      <dgm:prSet presAssocID="{AE40B765-3A12-4C3C-97F5-402D5019428A}" presName="arrowAndChildren" presStyleCnt="0"/>
      <dgm:spPr/>
      <dgm:t>
        <a:bodyPr/>
        <a:lstStyle/>
        <a:p>
          <a:endParaRPr lang="en-US"/>
        </a:p>
      </dgm:t>
    </dgm:pt>
    <dgm:pt modelId="{D890583C-3768-4851-8511-C959C859DE16}" type="pres">
      <dgm:prSet presAssocID="{AE40B765-3A12-4C3C-97F5-402D5019428A}" presName="parentTextArrow" presStyleLbl="node1" presStyleIdx="1" presStyleCnt="4"/>
      <dgm:spPr/>
      <dgm:t>
        <a:bodyPr/>
        <a:lstStyle/>
        <a:p>
          <a:endParaRPr lang="en-US"/>
        </a:p>
      </dgm:t>
    </dgm:pt>
    <dgm:pt modelId="{DB5BCBCB-1CCA-4357-9B4C-18C597F12A20}" type="pres">
      <dgm:prSet presAssocID="{27125F4C-EA71-4D45-965E-CFAE28B0193D}" presName="sp" presStyleCnt="0"/>
      <dgm:spPr/>
      <dgm:t>
        <a:bodyPr/>
        <a:lstStyle/>
        <a:p>
          <a:endParaRPr lang="en-US"/>
        </a:p>
      </dgm:t>
    </dgm:pt>
    <dgm:pt modelId="{EBBE7BBB-5FB8-491E-913E-225B305C69A8}" type="pres">
      <dgm:prSet presAssocID="{BBDDE531-F2E6-45D9-AA56-A0E4C4322B9E}" presName="arrowAndChildren" presStyleCnt="0"/>
      <dgm:spPr/>
      <dgm:t>
        <a:bodyPr/>
        <a:lstStyle/>
        <a:p>
          <a:endParaRPr lang="en-US"/>
        </a:p>
      </dgm:t>
    </dgm:pt>
    <dgm:pt modelId="{CDBFFBCC-1AD3-4A36-A81A-456A8F99E2B5}" type="pres">
      <dgm:prSet presAssocID="{BBDDE531-F2E6-45D9-AA56-A0E4C4322B9E}" presName="parentTextArrow" presStyleLbl="node1" presStyleIdx="2" presStyleCnt="4"/>
      <dgm:spPr/>
      <dgm:t>
        <a:bodyPr/>
        <a:lstStyle/>
        <a:p>
          <a:endParaRPr lang="en-US"/>
        </a:p>
      </dgm:t>
    </dgm:pt>
    <dgm:pt modelId="{61BEB710-353A-4511-B3BB-631384165A16}" type="pres">
      <dgm:prSet presAssocID="{FD4EFDD7-637F-4C00-9ADD-9C331250CFEF}" presName="sp" presStyleCnt="0"/>
      <dgm:spPr/>
      <dgm:t>
        <a:bodyPr/>
        <a:lstStyle/>
        <a:p>
          <a:endParaRPr lang="en-US"/>
        </a:p>
      </dgm:t>
    </dgm:pt>
    <dgm:pt modelId="{F0CF03B8-D3F6-4AFD-B7B9-9EEE58EAD633}" type="pres">
      <dgm:prSet presAssocID="{73AA27D3-408D-4CB0-B7F4-7540C0FA960A}" presName="arrowAndChildren" presStyleCnt="0"/>
      <dgm:spPr/>
      <dgm:t>
        <a:bodyPr/>
        <a:lstStyle/>
        <a:p>
          <a:endParaRPr lang="en-US"/>
        </a:p>
      </dgm:t>
    </dgm:pt>
    <dgm:pt modelId="{4FDC4731-F2D6-4A2E-A76E-D343047149C2}" type="pres">
      <dgm:prSet presAssocID="{73AA27D3-408D-4CB0-B7F4-7540C0FA960A}" presName="parentTextArrow" presStyleLbl="node1" presStyleIdx="3" presStyleCnt="4"/>
      <dgm:spPr/>
      <dgm:t>
        <a:bodyPr/>
        <a:lstStyle/>
        <a:p>
          <a:endParaRPr lang="en-US"/>
        </a:p>
      </dgm:t>
    </dgm:pt>
  </dgm:ptLst>
  <dgm:cxnLst>
    <dgm:cxn modelId="{81CC898E-BBEC-470B-9F98-3C136D85343F}" type="presOf" srcId="{73AA27D3-408D-4CB0-B7F4-7540C0FA960A}" destId="{4FDC4731-F2D6-4A2E-A76E-D343047149C2}" srcOrd="0" destOrd="0" presId="urn:microsoft.com/office/officeart/2005/8/layout/process4"/>
    <dgm:cxn modelId="{10F436A1-CA8D-488E-9796-E19E475ED796}" srcId="{77A30379-02A2-4945-9E30-762CAB335F5A}" destId="{05964EDB-00E9-4C8A-AB58-9E7E5415FEB5}" srcOrd="3" destOrd="0" parTransId="{835E6A9A-4527-4A30-B8B6-A05878957763}" sibTransId="{1DCFC581-1D70-450F-A206-DF9C6F20E4E7}"/>
    <dgm:cxn modelId="{DBDD4570-A08D-466D-AF6D-7EF59ACE7966}" type="presOf" srcId="{BBDDE531-F2E6-45D9-AA56-A0E4C4322B9E}" destId="{CDBFFBCC-1AD3-4A36-A81A-456A8F99E2B5}" srcOrd="0" destOrd="0" presId="urn:microsoft.com/office/officeart/2005/8/layout/process4"/>
    <dgm:cxn modelId="{86108918-281B-4580-A7D6-59BDF752F0EA}" srcId="{77A30379-02A2-4945-9E30-762CAB335F5A}" destId="{AE40B765-3A12-4C3C-97F5-402D5019428A}" srcOrd="2" destOrd="0" parTransId="{ED317DDC-D2FA-44CE-BC98-D8730F230A86}" sibTransId="{07971486-3033-4B99-B895-4E41DA6232C0}"/>
    <dgm:cxn modelId="{9EB5C1FE-6318-40A9-AB6A-268E27F37183}" srcId="{77A30379-02A2-4945-9E30-762CAB335F5A}" destId="{73AA27D3-408D-4CB0-B7F4-7540C0FA960A}" srcOrd="0" destOrd="0" parTransId="{1AF6E3C2-A912-4AC9-95AC-CCC79CBC1040}" sibTransId="{FD4EFDD7-637F-4C00-9ADD-9C331250CFEF}"/>
    <dgm:cxn modelId="{7314CB7C-D9A2-4F5A-B3F9-B1E1F8E1C794}" srcId="{77A30379-02A2-4945-9E30-762CAB335F5A}" destId="{BBDDE531-F2E6-45D9-AA56-A0E4C4322B9E}" srcOrd="1" destOrd="0" parTransId="{CA954D0F-61E2-4A3E-B930-77B91CA27A07}" sibTransId="{27125F4C-EA71-4D45-965E-CFAE28B0193D}"/>
    <dgm:cxn modelId="{94165777-7DC6-4199-B4FB-098E46CDDFCF}" type="presOf" srcId="{77A30379-02A2-4945-9E30-762CAB335F5A}" destId="{5321F8C1-2F41-400C-9F29-31A366740037}" srcOrd="0" destOrd="0" presId="urn:microsoft.com/office/officeart/2005/8/layout/process4"/>
    <dgm:cxn modelId="{45428DB1-7DAE-47AF-A57D-5F4E4D2728B4}" type="presOf" srcId="{05964EDB-00E9-4C8A-AB58-9E7E5415FEB5}" destId="{B7D946AB-FC93-40CC-B7D5-69C8A12A387A}" srcOrd="0" destOrd="0" presId="urn:microsoft.com/office/officeart/2005/8/layout/process4"/>
    <dgm:cxn modelId="{70074F66-5ADF-410D-B220-62F3638D8C79}" type="presOf" srcId="{AE40B765-3A12-4C3C-97F5-402D5019428A}" destId="{D890583C-3768-4851-8511-C959C859DE16}" srcOrd="0" destOrd="0" presId="urn:microsoft.com/office/officeart/2005/8/layout/process4"/>
    <dgm:cxn modelId="{1C768553-0A52-4A57-B185-3A6CE00F17BF}" type="presParOf" srcId="{5321F8C1-2F41-400C-9F29-31A366740037}" destId="{B64E9426-8BEC-4929-8BC0-76A8ADD794CD}" srcOrd="0" destOrd="0" presId="urn:microsoft.com/office/officeart/2005/8/layout/process4"/>
    <dgm:cxn modelId="{CA6880AC-08C4-4FCD-B3B2-DBE50DD8E5E3}" type="presParOf" srcId="{B64E9426-8BEC-4929-8BC0-76A8ADD794CD}" destId="{B7D946AB-FC93-40CC-B7D5-69C8A12A387A}" srcOrd="0" destOrd="0" presId="urn:microsoft.com/office/officeart/2005/8/layout/process4"/>
    <dgm:cxn modelId="{38E0272E-34F7-4323-BD07-86E580CEE6DD}" type="presParOf" srcId="{5321F8C1-2F41-400C-9F29-31A366740037}" destId="{845F181A-B5FD-4C2F-9E82-C3A9169B6EEB}" srcOrd="1" destOrd="0" presId="urn:microsoft.com/office/officeart/2005/8/layout/process4"/>
    <dgm:cxn modelId="{2FDCB85A-08B3-4354-8246-4314302DD854}" type="presParOf" srcId="{5321F8C1-2F41-400C-9F29-31A366740037}" destId="{A55F34C1-5A08-4F28-9C03-E435F0ADB345}" srcOrd="2" destOrd="0" presId="urn:microsoft.com/office/officeart/2005/8/layout/process4"/>
    <dgm:cxn modelId="{7BFFCF6A-D091-4ADE-B9A9-7128CF60A13C}" type="presParOf" srcId="{A55F34C1-5A08-4F28-9C03-E435F0ADB345}" destId="{D890583C-3768-4851-8511-C959C859DE16}" srcOrd="0" destOrd="0" presId="urn:microsoft.com/office/officeart/2005/8/layout/process4"/>
    <dgm:cxn modelId="{83E78A03-C8CD-47E8-9D37-6E551DC667C6}" type="presParOf" srcId="{5321F8C1-2F41-400C-9F29-31A366740037}" destId="{DB5BCBCB-1CCA-4357-9B4C-18C597F12A20}" srcOrd="3" destOrd="0" presId="urn:microsoft.com/office/officeart/2005/8/layout/process4"/>
    <dgm:cxn modelId="{AC44E31D-0B94-4850-BF29-96B8EE0FC402}" type="presParOf" srcId="{5321F8C1-2F41-400C-9F29-31A366740037}" destId="{EBBE7BBB-5FB8-491E-913E-225B305C69A8}" srcOrd="4" destOrd="0" presId="urn:microsoft.com/office/officeart/2005/8/layout/process4"/>
    <dgm:cxn modelId="{3D010A13-B3E6-4F9B-AD55-3555124A21E9}" type="presParOf" srcId="{EBBE7BBB-5FB8-491E-913E-225B305C69A8}" destId="{CDBFFBCC-1AD3-4A36-A81A-456A8F99E2B5}" srcOrd="0" destOrd="0" presId="urn:microsoft.com/office/officeart/2005/8/layout/process4"/>
    <dgm:cxn modelId="{07100307-9FD2-4A53-9A6F-CDDDFCAA7165}" type="presParOf" srcId="{5321F8C1-2F41-400C-9F29-31A366740037}" destId="{61BEB710-353A-4511-B3BB-631384165A16}" srcOrd="5" destOrd="0" presId="urn:microsoft.com/office/officeart/2005/8/layout/process4"/>
    <dgm:cxn modelId="{337F615A-23C8-48A9-8EC6-77F79AF8DA51}" type="presParOf" srcId="{5321F8C1-2F41-400C-9F29-31A366740037}" destId="{F0CF03B8-D3F6-4AFD-B7B9-9EEE58EAD633}" srcOrd="6" destOrd="0" presId="urn:microsoft.com/office/officeart/2005/8/layout/process4"/>
    <dgm:cxn modelId="{D2FC1F5B-BC72-4A21-99AB-AFE64F4D6A09}" type="presParOf" srcId="{F0CF03B8-D3F6-4AFD-B7B9-9EEE58EAD633}" destId="{4FDC4731-F2D6-4A2E-A76E-D343047149C2}"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A30379-02A2-4945-9E30-762CAB335F5A}"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en-US"/>
        </a:p>
      </dgm:t>
    </dgm:pt>
    <dgm:pt modelId="{74A70DFE-5C89-4D23-ABF3-E47B5ABD9CC9}">
      <dgm:prSet/>
      <dgm:spPr/>
      <dgm:t>
        <a:bodyPr/>
        <a:lstStyle/>
        <a:p>
          <a:r>
            <a:rPr lang="en-US" smtClean="0"/>
            <a:t>Immediate and future needs</a:t>
          </a:r>
        </a:p>
      </dgm:t>
    </dgm:pt>
    <dgm:pt modelId="{3100992B-B579-4E4D-982C-1FFCDF1244A1}" type="parTrans" cxnId="{52AB0B9B-2AFE-477B-B3F6-B5D86DF23DC4}">
      <dgm:prSet/>
      <dgm:spPr/>
      <dgm:t>
        <a:bodyPr/>
        <a:lstStyle/>
        <a:p>
          <a:endParaRPr lang="en-US"/>
        </a:p>
      </dgm:t>
    </dgm:pt>
    <dgm:pt modelId="{540D91FC-40C6-4DFF-BC91-80352DF37BAD}" type="sibTrans" cxnId="{52AB0B9B-2AFE-477B-B3F6-B5D86DF23DC4}">
      <dgm:prSet/>
      <dgm:spPr/>
      <dgm:t>
        <a:bodyPr/>
        <a:lstStyle/>
        <a:p>
          <a:endParaRPr lang="en-US"/>
        </a:p>
      </dgm:t>
    </dgm:pt>
    <dgm:pt modelId="{1C8EED12-584E-40FF-8CF9-A224B59C2765}">
      <dgm:prSet/>
      <dgm:spPr/>
      <dgm:t>
        <a:bodyPr/>
        <a:lstStyle/>
        <a:p>
          <a:r>
            <a:rPr lang="en-US" smtClean="0"/>
            <a:t>Amortized costs</a:t>
          </a:r>
        </a:p>
      </dgm:t>
    </dgm:pt>
    <dgm:pt modelId="{0D974BB7-81C8-42AF-BD1C-7847EF692C0C}" type="parTrans" cxnId="{A44BBDFF-F3F6-41D9-970A-D130E3425AF4}">
      <dgm:prSet/>
      <dgm:spPr/>
      <dgm:t>
        <a:bodyPr/>
        <a:lstStyle/>
        <a:p>
          <a:endParaRPr lang="en-US"/>
        </a:p>
      </dgm:t>
    </dgm:pt>
    <dgm:pt modelId="{604D4FC0-C881-4A48-A090-FFA2E66128CA}" type="sibTrans" cxnId="{A44BBDFF-F3F6-41D9-970A-D130E3425AF4}">
      <dgm:prSet/>
      <dgm:spPr/>
      <dgm:t>
        <a:bodyPr/>
        <a:lstStyle/>
        <a:p>
          <a:endParaRPr lang="en-US"/>
        </a:p>
      </dgm:t>
    </dgm:pt>
    <dgm:pt modelId="{47EF42F9-D30B-4279-87A3-590D9EC759BE}">
      <dgm:prSet/>
      <dgm:spPr/>
      <dgm:t>
        <a:bodyPr/>
        <a:lstStyle/>
        <a:p>
          <a:r>
            <a:rPr lang="en-US" smtClean="0"/>
            <a:t>Hardware, licensing, service expenses</a:t>
          </a:r>
        </a:p>
      </dgm:t>
    </dgm:pt>
    <dgm:pt modelId="{B41397AD-3B51-4A2E-964D-6302DBCA7201}" type="parTrans" cxnId="{BB381D7A-F40B-420D-A5E9-FB1D0239B98D}">
      <dgm:prSet/>
      <dgm:spPr/>
      <dgm:t>
        <a:bodyPr/>
        <a:lstStyle/>
        <a:p>
          <a:endParaRPr lang="en-US"/>
        </a:p>
      </dgm:t>
    </dgm:pt>
    <dgm:pt modelId="{0C509E8E-5A3F-47C1-BA90-F6966C6A1A34}" type="sibTrans" cxnId="{BB381D7A-F40B-420D-A5E9-FB1D0239B98D}">
      <dgm:prSet/>
      <dgm:spPr/>
      <dgm:t>
        <a:bodyPr/>
        <a:lstStyle/>
        <a:p>
          <a:endParaRPr lang="en-US"/>
        </a:p>
      </dgm:t>
    </dgm:pt>
    <dgm:pt modelId="{571FF2CB-BFC7-4555-8540-958B5ECBEBE2}" type="pres">
      <dgm:prSet presAssocID="{77A30379-02A2-4945-9E30-762CAB335F5A}" presName="Name0" presStyleCnt="0">
        <dgm:presLayoutVars>
          <dgm:dir/>
          <dgm:resizeHandles val="exact"/>
        </dgm:presLayoutVars>
      </dgm:prSet>
      <dgm:spPr/>
      <dgm:t>
        <a:bodyPr/>
        <a:lstStyle/>
        <a:p>
          <a:endParaRPr lang="en-US"/>
        </a:p>
      </dgm:t>
    </dgm:pt>
    <dgm:pt modelId="{4D1B4778-4985-43B1-989F-3DEDBADF71D7}" type="pres">
      <dgm:prSet presAssocID="{74A70DFE-5C89-4D23-ABF3-E47B5ABD9CC9}" presName="node" presStyleLbl="node1" presStyleIdx="0" presStyleCnt="3">
        <dgm:presLayoutVars>
          <dgm:bulletEnabled val="1"/>
        </dgm:presLayoutVars>
      </dgm:prSet>
      <dgm:spPr/>
      <dgm:t>
        <a:bodyPr/>
        <a:lstStyle/>
        <a:p>
          <a:endParaRPr lang="en-US"/>
        </a:p>
      </dgm:t>
    </dgm:pt>
    <dgm:pt modelId="{75C2E7F3-3D16-4344-890D-6BE1B4A36853}" type="pres">
      <dgm:prSet presAssocID="{540D91FC-40C6-4DFF-BC91-80352DF37BAD}" presName="sibTrans" presStyleCnt="0"/>
      <dgm:spPr/>
      <dgm:t>
        <a:bodyPr/>
        <a:lstStyle/>
        <a:p>
          <a:endParaRPr lang="en-US"/>
        </a:p>
      </dgm:t>
    </dgm:pt>
    <dgm:pt modelId="{733043B5-D5B9-4CB0-A3DE-F540B91792FE}" type="pres">
      <dgm:prSet presAssocID="{1C8EED12-584E-40FF-8CF9-A224B59C2765}" presName="node" presStyleLbl="node1" presStyleIdx="1" presStyleCnt="3">
        <dgm:presLayoutVars>
          <dgm:bulletEnabled val="1"/>
        </dgm:presLayoutVars>
      </dgm:prSet>
      <dgm:spPr/>
      <dgm:t>
        <a:bodyPr/>
        <a:lstStyle/>
        <a:p>
          <a:endParaRPr lang="en-US"/>
        </a:p>
      </dgm:t>
    </dgm:pt>
    <dgm:pt modelId="{079FBE15-123D-4C57-B951-03C06C255107}" type="pres">
      <dgm:prSet presAssocID="{604D4FC0-C881-4A48-A090-FFA2E66128CA}" presName="sibTrans" presStyleCnt="0"/>
      <dgm:spPr/>
      <dgm:t>
        <a:bodyPr/>
        <a:lstStyle/>
        <a:p>
          <a:endParaRPr lang="en-US"/>
        </a:p>
      </dgm:t>
    </dgm:pt>
    <dgm:pt modelId="{EA83D47C-B334-47F9-A1C7-10AFB4A7FA81}" type="pres">
      <dgm:prSet presAssocID="{47EF42F9-D30B-4279-87A3-590D9EC759BE}" presName="node" presStyleLbl="node1" presStyleIdx="2" presStyleCnt="3">
        <dgm:presLayoutVars>
          <dgm:bulletEnabled val="1"/>
        </dgm:presLayoutVars>
      </dgm:prSet>
      <dgm:spPr/>
      <dgm:t>
        <a:bodyPr/>
        <a:lstStyle/>
        <a:p>
          <a:endParaRPr lang="en-US"/>
        </a:p>
      </dgm:t>
    </dgm:pt>
  </dgm:ptLst>
  <dgm:cxnLst>
    <dgm:cxn modelId="{52AB0B9B-2AFE-477B-B3F6-B5D86DF23DC4}" srcId="{77A30379-02A2-4945-9E30-762CAB335F5A}" destId="{74A70DFE-5C89-4D23-ABF3-E47B5ABD9CC9}" srcOrd="0" destOrd="0" parTransId="{3100992B-B579-4E4D-982C-1FFCDF1244A1}" sibTransId="{540D91FC-40C6-4DFF-BC91-80352DF37BAD}"/>
    <dgm:cxn modelId="{F0754122-308A-46B8-8AEA-889F3F09B6E3}" type="presOf" srcId="{77A30379-02A2-4945-9E30-762CAB335F5A}" destId="{571FF2CB-BFC7-4555-8540-958B5ECBEBE2}" srcOrd="0" destOrd="0" presId="urn:microsoft.com/office/officeart/2005/8/layout/hList6"/>
    <dgm:cxn modelId="{BB381D7A-F40B-420D-A5E9-FB1D0239B98D}" srcId="{77A30379-02A2-4945-9E30-762CAB335F5A}" destId="{47EF42F9-D30B-4279-87A3-590D9EC759BE}" srcOrd="2" destOrd="0" parTransId="{B41397AD-3B51-4A2E-964D-6302DBCA7201}" sibTransId="{0C509E8E-5A3F-47C1-BA90-F6966C6A1A34}"/>
    <dgm:cxn modelId="{23D5FDFF-6791-4E20-B609-CAB684D30FCA}" type="presOf" srcId="{47EF42F9-D30B-4279-87A3-590D9EC759BE}" destId="{EA83D47C-B334-47F9-A1C7-10AFB4A7FA81}" srcOrd="0" destOrd="0" presId="urn:microsoft.com/office/officeart/2005/8/layout/hList6"/>
    <dgm:cxn modelId="{C8E2CEC3-7351-4D2C-9542-BA6FA8B33CEC}" type="presOf" srcId="{74A70DFE-5C89-4D23-ABF3-E47B5ABD9CC9}" destId="{4D1B4778-4985-43B1-989F-3DEDBADF71D7}" srcOrd="0" destOrd="0" presId="urn:microsoft.com/office/officeart/2005/8/layout/hList6"/>
    <dgm:cxn modelId="{A44BBDFF-F3F6-41D9-970A-D130E3425AF4}" srcId="{77A30379-02A2-4945-9E30-762CAB335F5A}" destId="{1C8EED12-584E-40FF-8CF9-A224B59C2765}" srcOrd="1" destOrd="0" parTransId="{0D974BB7-81C8-42AF-BD1C-7847EF692C0C}" sibTransId="{604D4FC0-C881-4A48-A090-FFA2E66128CA}"/>
    <dgm:cxn modelId="{544F3FD0-DD54-4B98-BB24-3D49FF67AA0F}" type="presOf" srcId="{1C8EED12-584E-40FF-8CF9-A224B59C2765}" destId="{733043B5-D5B9-4CB0-A3DE-F540B91792FE}" srcOrd="0" destOrd="0" presId="urn:microsoft.com/office/officeart/2005/8/layout/hList6"/>
    <dgm:cxn modelId="{A17A3E47-EFF9-41C3-9922-E42108FF49F1}" type="presParOf" srcId="{571FF2CB-BFC7-4555-8540-958B5ECBEBE2}" destId="{4D1B4778-4985-43B1-989F-3DEDBADF71D7}" srcOrd="0" destOrd="0" presId="urn:microsoft.com/office/officeart/2005/8/layout/hList6"/>
    <dgm:cxn modelId="{BE93C7D4-BCF7-42DE-8FBC-BA097C0EC3A3}" type="presParOf" srcId="{571FF2CB-BFC7-4555-8540-958B5ECBEBE2}" destId="{75C2E7F3-3D16-4344-890D-6BE1B4A36853}" srcOrd="1" destOrd="0" presId="urn:microsoft.com/office/officeart/2005/8/layout/hList6"/>
    <dgm:cxn modelId="{0FD8BE5D-78BD-4F53-BA8B-C8CC86D31239}" type="presParOf" srcId="{571FF2CB-BFC7-4555-8540-958B5ECBEBE2}" destId="{733043B5-D5B9-4CB0-A3DE-F540B91792FE}" srcOrd="2" destOrd="0" presId="urn:microsoft.com/office/officeart/2005/8/layout/hList6"/>
    <dgm:cxn modelId="{92BFAF07-1782-4CAC-B208-6BD9A5D45197}" type="presParOf" srcId="{571FF2CB-BFC7-4555-8540-958B5ECBEBE2}" destId="{079FBE15-123D-4C57-B951-03C06C255107}" srcOrd="3" destOrd="0" presId="urn:microsoft.com/office/officeart/2005/8/layout/hList6"/>
    <dgm:cxn modelId="{DD8529C2-7964-44A5-81EE-24CD5EE8545B}" type="presParOf" srcId="{571FF2CB-BFC7-4555-8540-958B5ECBEBE2}" destId="{EA83D47C-B334-47F9-A1C7-10AFB4A7FA81}"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A30379-02A2-4945-9E30-762CAB335F5A}" type="doc">
      <dgm:prSet loTypeId="urn:microsoft.com/office/officeart/2005/8/layout/matrix1" loCatId="matrix" qsTypeId="urn:microsoft.com/office/officeart/2005/8/quickstyle/simple5" qsCatId="simple" csTypeId="urn:microsoft.com/office/officeart/2005/8/colors/colorful4" csCatId="colorful" phldr="1"/>
      <dgm:spPr/>
      <dgm:t>
        <a:bodyPr/>
        <a:lstStyle/>
        <a:p>
          <a:endParaRPr lang="en-US"/>
        </a:p>
      </dgm:t>
    </dgm:pt>
    <dgm:pt modelId="{74A70DFE-5C89-4D23-ABF3-E47B5ABD9CC9}">
      <dgm:prSet/>
      <dgm:spPr/>
      <dgm:t>
        <a:bodyPr/>
        <a:lstStyle/>
        <a:p>
          <a:r>
            <a:rPr lang="en-US" b="1" smtClean="0">
              <a:effectLst>
                <a:outerShdw blurRad="38100" dist="38100" dir="2700000" algn="tl">
                  <a:srgbClr val="000000">
                    <a:alpha val="43137"/>
                  </a:srgbClr>
                </a:outerShdw>
              </a:effectLst>
            </a:rPr>
            <a:t>Institutional Knowledge Management</a:t>
          </a:r>
        </a:p>
      </dgm:t>
    </dgm:pt>
    <dgm:pt modelId="{3100992B-B579-4E4D-982C-1FFCDF1244A1}" type="parTrans" cxnId="{52AB0B9B-2AFE-477B-B3F6-B5D86DF23DC4}">
      <dgm:prSet/>
      <dgm:spPr/>
      <dgm:t>
        <a:bodyPr/>
        <a:lstStyle/>
        <a:p>
          <a:endParaRPr lang="en-US"/>
        </a:p>
      </dgm:t>
    </dgm:pt>
    <dgm:pt modelId="{540D91FC-40C6-4DFF-BC91-80352DF37BAD}" type="sibTrans" cxnId="{52AB0B9B-2AFE-477B-B3F6-B5D86DF23DC4}">
      <dgm:prSet/>
      <dgm:spPr/>
      <dgm:t>
        <a:bodyPr/>
        <a:lstStyle/>
        <a:p>
          <a:endParaRPr lang="en-US"/>
        </a:p>
      </dgm:t>
    </dgm:pt>
    <dgm:pt modelId="{53892184-1895-4535-A6CD-FB7A9BA72D11}">
      <dgm:prSet/>
      <dgm:spPr/>
      <dgm:t>
        <a:bodyPr/>
        <a:lstStyle/>
        <a:p>
          <a:r>
            <a:rPr lang="en-US" smtClean="0">
              <a:effectLst>
                <a:outerShdw blurRad="38100" dist="38100" dir="2700000" algn="tl">
                  <a:srgbClr val="000000">
                    <a:alpha val="43137"/>
                  </a:srgbClr>
                </a:outerShdw>
              </a:effectLst>
            </a:rPr>
            <a:t>Resource </a:t>
          </a:r>
        </a:p>
        <a:p>
          <a:r>
            <a:rPr lang="en-US" smtClean="0">
              <a:effectLst>
                <a:outerShdw blurRad="38100" dist="38100" dir="2700000" algn="tl">
                  <a:srgbClr val="000000">
                    <a:alpha val="43137"/>
                  </a:srgbClr>
                </a:outerShdw>
              </a:effectLst>
            </a:rPr>
            <a:t>Allocation</a:t>
          </a:r>
          <a:endParaRPr lang="en-US">
            <a:effectLst>
              <a:outerShdw blurRad="38100" dist="38100" dir="2700000" algn="tl">
                <a:srgbClr val="000000">
                  <a:alpha val="43137"/>
                </a:srgbClr>
              </a:outerShdw>
            </a:effectLst>
          </a:endParaRPr>
        </a:p>
      </dgm:t>
    </dgm:pt>
    <dgm:pt modelId="{B97EB673-A30B-44C5-8800-7FE9EEB5FFEE}" type="parTrans" cxnId="{CCC34968-E69B-45D4-A62D-9DAB7F612C78}">
      <dgm:prSet/>
      <dgm:spPr/>
      <dgm:t>
        <a:bodyPr/>
        <a:lstStyle/>
        <a:p>
          <a:endParaRPr lang="en-US"/>
        </a:p>
      </dgm:t>
    </dgm:pt>
    <dgm:pt modelId="{39DE2F23-3C82-4C95-8856-A5DBBAD71C48}" type="sibTrans" cxnId="{CCC34968-E69B-45D4-A62D-9DAB7F612C78}">
      <dgm:prSet/>
      <dgm:spPr/>
      <dgm:t>
        <a:bodyPr/>
        <a:lstStyle/>
        <a:p>
          <a:endParaRPr lang="en-US"/>
        </a:p>
      </dgm:t>
    </dgm:pt>
    <dgm:pt modelId="{16B557CF-E200-4DEB-B777-1ABD7F6C38CE}">
      <dgm:prSet/>
      <dgm:spPr/>
      <dgm:t>
        <a:bodyPr/>
        <a:lstStyle/>
        <a:p>
          <a:r>
            <a:rPr lang="en-US" smtClean="0">
              <a:effectLst>
                <a:outerShdw blurRad="38100" dist="38100" dir="2700000" algn="tl">
                  <a:srgbClr val="000000">
                    <a:alpha val="43137"/>
                  </a:srgbClr>
                </a:outerShdw>
              </a:effectLst>
            </a:rPr>
            <a:t>Education of Internal Resources</a:t>
          </a:r>
          <a:endParaRPr lang="en-US">
            <a:effectLst>
              <a:outerShdw blurRad="38100" dist="38100" dir="2700000" algn="tl">
                <a:srgbClr val="000000">
                  <a:alpha val="43137"/>
                </a:srgbClr>
              </a:outerShdw>
            </a:effectLst>
          </a:endParaRPr>
        </a:p>
      </dgm:t>
    </dgm:pt>
    <dgm:pt modelId="{D2072133-BB04-47A4-BC0F-E12174671AC7}" type="parTrans" cxnId="{5869E8B8-3E00-4C22-B754-F3C13BFCCC5D}">
      <dgm:prSet/>
      <dgm:spPr/>
      <dgm:t>
        <a:bodyPr/>
        <a:lstStyle/>
        <a:p>
          <a:endParaRPr lang="en-US"/>
        </a:p>
      </dgm:t>
    </dgm:pt>
    <dgm:pt modelId="{FFBF0B0F-67D3-4ADD-99CD-4CD71799F8A3}" type="sibTrans" cxnId="{5869E8B8-3E00-4C22-B754-F3C13BFCCC5D}">
      <dgm:prSet/>
      <dgm:spPr/>
      <dgm:t>
        <a:bodyPr/>
        <a:lstStyle/>
        <a:p>
          <a:endParaRPr lang="en-US"/>
        </a:p>
      </dgm:t>
    </dgm:pt>
    <dgm:pt modelId="{D4D608C6-EBCB-4A91-B790-3E34D4054002}">
      <dgm:prSet/>
      <dgm:spPr/>
      <dgm:t>
        <a:bodyPr/>
        <a:lstStyle/>
        <a:p>
          <a:r>
            <a:rPr lang="en-US" smtClean="0">
              <a:effectLst>
                <a:outerShdw blurRad="38100" dist="38100" dir="2700000" algn="tl">
                  <a:srgbClr val="000000">
                    <a:alpha val="43137"/>
                  </a:srgbClr>
                </a:outerShdw>
              </a:effectLst>
            </a:rPr>
            <a:t>Balance Internal &amp; External Expertise</a:t>
          </a:r>
          <a:endParaRPr lang="en-US">
            <a:effectLst>
              <a:outerShdw blurRad="38100" dist="38100" dir="2700000" algn="tl">
                <a:srgbClr val="000000">
                  <a:alpha val="43137"/>
                </a:srgbClr>
              </a:outerShdw>
            </a:effectLst>
          </a:endParaRPr>
        </a:p>
      </dgm:t>
    </dgm:pt>
    <dgm:pt modelId="{3EE1B1E7-7E8A-487B-8EB6-731A04D8C637}" type="parTrans" cxnId="{36471E9B-DF63-4DC1-A5F9-0E72C8DA2C03}">
      <dgm:prSet/>
      <dgm:spPr/>
      <dgm:t>
        <a:bodyPr/>
        <a:lstStyle/>
        <a:p>
          <a:endParaRPr lang="en-US"/>
        </a:p>
      </dgm:t>
    </dgm:pt>
    <dgm:pt modelId="{529C7B47-CF1A-4B19-BB00-F11E2C9AC824}" type="sibTrans" cxnId="{36471E9B-DF63-4DC1-A5F9-0E72C8DA2C03}">
      <dgm:prSet/>
      <dgm:spPr/>
      <dgm:t>
        <a:bodyPr/>
        <a:lstStyle/>
        <a:p>
          <a:endParaRPr lang="en-US"/>
        </a:p>
      </dgm:t>
    </dgm:pt>
    <dgm:pt modelId="{3BAF70B4-0064-4B3A-A556-FC0717A6240C}">
      <dgm:prSet/>
      <dgm:spPr/>
      <dgm:t>
        <a:bodyPr/>
        <a:lstStyle/>
        <a:p>
          <a:r>
            <a:rPr lang="en-US" smtClean="0">
              <a:effectLst>
                <a:outerShdw blurRad="38100" dist="38100" dir="2700000" algn="tl">
                  <a:srgbClr val="000000">
                    <a:alpha val="43137"/>
                  </a:srgbClr>
                </a:outerShdw>
              </a:effectLst>
            </a:rPr>
            <a:t>Long Term Planning</a:t>
          </a:r>
          <a:endParaRPr lang="en-US">
            <a:effectLst>
              <a:outerShdw blurRad="38100" dist="38100" dir="2700000" algn="tl">
                <a:srgbClr val="000000">
                  <a:alpha val="43137"/>
                </a:srgbClr>
              </a:outerShdw>
            </a:effectLst>
          </a:endParaRPr>
        </a:p>
      </dgm:t>
    </dgm:pt>
    <dgm:pt modelId="{768171BD-823D-4FBF-9B44-BFE96F511A09}" type="parTrans" cxnId="{0F3567ED-7B7E-4A7A-BCA5-20708066D41A}">
      <dgm:prSet/>
      <dgm:spPr/>
      <dgm:t>
        <a:bodyPr/>
        <a:lstStyle/>
        <a:p>
          <a:endParaRPr lang="en-US"/>
        </a:p>
      </dgm:t>
    </dgm:pt>
    <dgm:pt modelId="{099117D4-98FC-4709-89C2-684E5D7FE0E7}" type="sibTrans" cxnId="{0F3567ED-7B7E-4A7A-BCA5-20708066D41A}">
      <dgm:prSet/>
      <dgm:spPr/>
      <dgm:t>
        <a:bodyPr/>
        <a:lstStyle/>
        <a:p>
          <a:endParaRPr lang="en-US"/>
        </a:p>
      </dgm:t>
    </dgm:pt>
    <dgm:pt modelId="{29B9FC9A-87A9-41F7-BF25-350569C63911}" type="pres">
      <dgm:prSet presAssocID="{77A30379-02A2-4945-9E30-762CAB335F5A}" presName="diagram" presStyleCnt="0">
        <dgm:presLayoutVars>
          <dgm:chMax val="1"/>
          <dgm:dir/>
          <dgm:animLvl val="ctr"/>
          <dgm:resizeHandles val="exact"/>
        </dgm:presLayoutVars>
      </dgm:prSet>
      <dgm:spPr/>
      <dgm:t>
        <a:bodyPr/>
        <a:lstStyle/>
        <a:p>
          <a:endParaRPr lang="en-US"/>
        </a:p>
      </dgm:t>
    </dgm:pt>
    <dgm:pt modelId="{A6D0E3E5-EF4E-423E-858C-C8C267B009BA}" type="pres">
      <dgm:prSet presAssocID="{77A30379-02A2-4945-9E30-762CAB335F5A}" presName="matrix" presStyleCnt="0"/>
      <dgm:spPr/>
      <dgm:t>
        <a:bodyPr/>
        <a:lstStyle/>
        <a:p>
          <a:endParaRPr lang="en-US"/>
        </a:p>
      </dgm:t>
    </dgm:pt>
    <dgm:pt modelId="{D08B067B-DC80-4DE8-9E79-12B8390944E2}" type="pres">
      <dgm:prSet presAssocID="{77A30379-02A2-4945-9E30-762CAB335F5A}" presName="tile1" presStyleLbl="node1" presStyleIdx="0" presStyleCnt="4"/>
      <dgm:spPr/>
      <dgm:t>
        <a:bodyPr/>
        <a:lstStyle/>
        <a:p>
          <a:endParaRPr lang="en-US"/>
        </a:p>
      </dgm:t>
    </dgm:pt>
    <dgm:pt modelId="{435BDF1F-6FD1-43D4-B283-0F3C8BF6E6A3}" type="pres">
      <dgm:prSet presAssocID="{77A30379-02A2-4945-9E30-762CAB335F5A}" presName="tile1text" presStyleLbl="node1" presStyleIdx="0" presStyleCnt="4">
        <dgm:presLayoutVars>
          <dgm:chMax val="0"/>
          <dgm:chPref val="0"/>
          <dgm:bulletEnabled val="1"/>
        </dgm:presLayoutVars>
      </dgm:prSet>
      <dgm:spPr/>
      <dgm:t>
        <a:bodyPr/>
        <a:lstStyle/>
        <a:p>
          <a:endParaRPr lang="en-US"/>
        </a:p>
      </dgm:t>
    </dgm:pt>
    <dgm:pt modelId="{FDD5114C-DE83-437A-ACCC-EDBD5BC64ABE}" type="pres">
      <dgm:prSet presAssocID="{77A30379-02A2-4945-9E30-762CAB335F5A}" presName="tile2" presStyleLbl="node1" presStyleIdx="1" presStyleCnt="4"/>
      <dgm:spPr/>
      <dgm:t>
        <a:bodyPr/>
        <a:lstStyle/>
        <a:p>
          <a:endParaRPr lang="en-US"/>
        </a:p>
      </dgm:t>
    </dgm:pt>
    <dgm:pt modelId="{CCDD4A0A-98EA-4F95-B7B2-A8A3A9FBD199}" type="pres">
      <dgm:prSet presAssocID="{77A30379-02A2-4945-9E30-762CAB335F5A}" presName="tile2text" presStyleLbl="node1" presStyleIdx="1" presStyleCnt="4">
        <dgm:presLayoutVars>
          <dgm:chMax val="0"/>
          <dgm:chPref val="0"/>
          <dgm:bulletEnabled val="1"/>
        </dgm:presLayoutVars>
      </dgm:prSet>
      <dgm:spPr/>
      <dgm:t>
        <a:bodyPr/>
        <a:lstStyle/>
        <a:p>
          <a:endParaRPr lang="en-US"/>
        </a:p>
      </dgm:t>
    </dgm:pt>
    <dgm:pt modelId="{3FA75101-094F-4696-8A44-115DF6FD2849}" type="pres">
      <dgm:prSet presAssocID="{77A30379-02A2-4945-9E30-762CAB335F5A}" presName="tile3" presStyleLbl="node1" presStyleIdx="2" presStyleCnt="4"/>
      <dgm:spPr/>
      <dgm:t>
        <a:bodyPr/>
        <a:lstStyle/>
        <a:p>
          <a:endParaRPr lang="en-US"/>
        </a:p>
      </dgm:t>
    </dgm:pt>
    <dgm:pt modelId="{610404DF-0BFE-4E19-B959-AFC64D733546}" type="pres">
      <dgm:prSet presAssocID="{77A30379-02A2-4945-9E30-762CAB335F5A}" presName="tile3text" presStyleLbl="node1" presStyleIdx="2" presStyleCnt="4">
        <dgm:presLayoutVars>
          <dgm:chMax val="0"/>
          <dgm:chPref val="0"/>
          <dgm:bulletEnabled val="1"/>
        </dgm:presLayoutVars>
      </dgm:prSet>
      <dgm:spPr/>
      <dgm:t>
        <a:bodyPr/>
        <a:lstStyle/>
        <a:p>
          <a:endParaRPr lang="en-US"/>
        </a:p>
      </dgm:t>
    </dgm:pt>
    <dgm:pt modelId="{FFDB8A94-131A-478B-9CD6-709726A691C5}" type="pres">
      <dgm:prSet presAssocID="{77A30379-02A2-4945-9E30-762CAB335F5A}" presName="tile4" presStyleLbl="node1" presStyleIdx="3" presStyleCnt="4"/>
      <dgm:spPr/>
      <dgm:t>
        <a:bodyPr/>
        <a:lstStyle/>
        <a:p>
          <a:endParaRPr lang="en-US"/>
        </a:p>
      </dgm:t>
    </dgm:pt>
    <dgm:pt modelId="{CA678298-AC2C-433E-ACF4-533E77ABBD01}" type="pres">
      <dgm:prSet presAssocID="{77A30379-02A2-4945-9E30-762CAB335F5A}" presName="tile4text" presStyleLbl="node1" presStyleIdx="3" presStyleCnt="4">
        <dgm:presLayoutVars>
          <dgm:chMax val="0"/>
          <dgm:chPref val="0"/>
          <dgm:bulletEnabled val="1"/>
        </dgm:presLayoutVars>
      </dgm:prSet>
      <dgm:spPr/>
      <dgm:t>
        <a:bodyPr/>
        <a:lstStyle/>
        <a:p>
          <a:endParaRPr lang="en-US"/>
        </a:p>
      </dgm:t>
    </dgm:pt>
    <dgm:pt modelId="{C37279A8-0766-460E-B129-60DCED9FFE94}" type="pres">
      <dgm:prSet presAssocID="{77A30379-02A2-4945-9E30-762CAB335F5A}" presName="centerTile" presStyleLbl="fgShp" presStyleIdx="0" presStyleCnt="1" custScaleX="133333" custScaleY="141538">
        <dgm:presLayoutVars>
          <dgm:chMax val="0"/>
          <dgm:chPref val="0"/>
        </dgm:presLayoutVars>
      </dgm:prSet>
      <dgm:spPr/>
      <dgm:t>
        <a:bodyPr/>
        <a:lstStyle/>
        <a:p>
          <a:endParaRPr lang="en-US"/>
        </a:p>
      </dgm:t>
    </dgm:pt>
  </dgm:ptLst>
  <dgm:cxnLst>
    <dgm:cxn modelId="{0F3567ED-7B7E-4A7A-BCA5-20708066D41A}" srcId="{74A70DFE-5C89-4D23-ABF3-E47B5ABD9CC9}" destId="{3BAF70B4-0064-4B3A-A556-FC0717A6240C}" srcOrd="3" destOrd="0" parTransId="{768171BD-823D-4FBF-9B44-BFE96F511A09}" sibTransId="{099117D4-98FC-4709-89C2-684E5D7FE0E7}"/>
    <dgm:cxn modelId="{A21B0300-7C87-402E-BD7C-ADEBDC77EDC9}" type="presOf" srcId="{D4D608C6-EBCB-4A91-B790-3E34D4054002}" destId="{610404DF-0BFE-4E19-B959-AFC64D733546}" srcOrd="1" destOrd="0" presId="urn:microsoft.com/office/officeart/2005/8/layout/matrix1"/>
    <dgm:cxn modelId="{B6D2E3C9-D58E-4B86-A55D-85668B9327DA}" type="presOf" srcId="{77A30379-02A2-4945-9E30-762CAB335F5A}" destId="{29B9FC9A-87A9-41F7-BF25-350569C63911}" srcOrd="0" destOrd="0" presId="urn:microsoft.com/office/officeart/2005/8/layout/matrix1"/>
    <dgm:cxn modelId="{B8C06054-7339-4AFE-A2C0-3FFBB7909285}" type="presOf" srcId="{16B557CF-E200-4DEB-B777-1ABD7F6C38CE}" destId="{CCDD4A0A-98EA-4F95-B7B2-A8A3A9FBD199}" srcOrd="1" destOrd="0" presId="urn:microsoft.com/office/officeart/2005/8/layout/matrix1"/>
    <dgm:cxn modelId="{02F998B1-F48E-41DF-8153-56FBF29F6564}" type="presOf" srcId="{16B557CF-E200-4DEB-B777-1ABD7F6C38CE}" destId="{FDD5114C-DE83-437A-ACCC-EDBD5BC64ABE}" srcOrd="0" destOrd="0" presId="urn:microsoft.com/office/officeart/2005/8/layout/matrix1"/>
    <dgm:cxn modelId="{52AB0B9B-2AFE-477B-B3F6-B5D86DF23DC4}" srcId="{77A30379-02A2-4945-9E30-762CAB335F5A}" destId="{74A70DFE-5C89-4D23-ABF3-E47B5ABD9CC9}" srcOrd="0" destOrd="0" parTransId="{3100992B-B579-4E4D-982C-1FFCDF1244A1}" sibTransId="{540D91FC-40C6-4DFF-BC91-80352DF37BAD}"/>
    <dgm:cxn modelId="{C82504B1-1CAE-4DB7-A722-D7F7EAB9D3FA}" type="presOf" srcId="{74A70DFE-5C89-4D23-ABF3-E47B5ABD9CC9}" destId="{C37279A8-0766-460E-B129-60DCED9FFE94}" srcOrd="0" destOrd="0" presId="urn:microsoft.com/office/officeart/2005/8/layout/matrix1"/>
    <dgm:cxn modelId="{5E2A3F25-D475-45B1-9B85-137921243D5A}" type="presOf" srcId="{D4D608C6-EBCB-4A91-B790-3E34D4054002}" destId="{3FA75101-094F-4696-8A44-115DF6FD2849}" srcOrd="0" destOrd="0" presId="urn:microsoft.com/office/officeart/2005/8/layout/matrix1"/>
    <dgm:cxn modelId="{BD5DBB89-A4EF-4ACE-88F6-5F25B2A136F7}" type="presOf" srcId="{53892184-1895-4535-A6CD-FB7A9BA72D11}" destId="{D08B067B-DC80-4DE8-9E79-12B8390944E2}" srcOrd="0" destOrd="0" presId="urn:microsoft.com/office/officeart/2005/8/layout/matrix1"/>
    <dgm:cxn modelId="{38267DE0-C15A-4E2B-BEA4-9A3B47111945}" type="presOf" srcId="{3BAF70B4-0064-4B3A-A556-FC0717A6240C}" destId="{FFDB8A94-131A-478B-9CD6-709726A691C5}" srcOrd="0" destOrd="0" presId="urn:microsoft.com/office/officeart/2005/8/layout/matrix1"/>
    <dgm:cxn modelId="{5869E8B8-3E00-4C22-B754-F3C13BFCCC5D}" srcId="{74A70DFE-5C89-4D23-ABF3-E47B5ABD9CC9}" destId="{16B557CF-E200-4DEB-B777-1ABD7F6C38CE}" srcOrd="1" destOrd="0" parTransId="{D2072133-BB04-47A4-BC0F-E12174671AC7}" sibTransId="{FFBF0B0F-67D3-4ADD-99CD-4CD71799F8A3}"/>
    <dgm:cxn modelId="{6F5A845B-952D-457C-B51E-9E4326AC8096}" type="presOf" srcId="{53892184-1895-4535-A6CD-FB7A9BA72D11}" destId="{435BDF1F-6FD1-43D4-B283-0F3C8BF6E6A3}" srcOrd="1" destOrd="0" presId="urn:microsoft.com/office/officeart/2005/8/layout/matrix1"/>
    <dgm:cxn modelId="{3C149CBA-D53F-42A5-B684-A47B9C3B83FB}" type="presOf" srcId="{3BAF70B4-0064-4B3A-A556-FC0717A6240C}" destId="{CA678298-AC2C-433E-ACF4-533E77ABBD01}" srcOrd="1" destOrd="0" presId="urn:microsoft.com/office/officeart/2005/8/layout/matrix1"/>
    <dgm:cxn modelId="{CCC34968-E69B-45D4-A62D-9DAB7F612C78}" srcId="{74A70DFE-5C89-4D23-ABF3-E47B5ABD9CC9}" destId="{53892184-1895-4535-A6CD-FB7A9BA72D11}" srcOrd="0" destOrd="0" parTransId="{B97EB673-A30B-44C5-8800-7FE9EEB5FFEE}" sibTransId="{39DE2F23-3C82-4C95-8856-A5DBBAD71C48}"/>
    <dgm:cxn modelId="{36471E9B-DF63-4DC1-A5F9-0E72C8DA2C03}" srcId="{74A70DFE-5C89-4D23-ABF3-E47B5ABD9CC9}" destId="{D4D608C6-EBCB-4A91-B790-3E34D4054002}" srcOrd="2" destOrd="0" parTransId="{3EE1B1E7-7E8A-487B-8EB6-731A04D8C637}" sibTransId="{529C7B47-CF1A-4B19-BB00-F11E2C9AC824}"/>
    <dgm:cxn modelId="{DB1496BD-0899-445E-AAD9-4F7F4047C485}" type="presParOf" srcId="{29B9FC9A-87A9-41F7-BF25-350569C63911}" destId="{A6D0E3E5-EF4E-423E-858C-C8C267B009BA}" srcOrd="0" destOrd="0" presId="urn:microsoft.com/office/officeart/2005/8/layout/matrix1"/>
    <dgm:cxn modelId="{AADBA6BC-BD13-4D4B-8954-BDB3988B05BD}" type="presParOf" srcId="{A6D0E3E5-EF4E-423E-858C-C8C267B009BA}" destId="{D08B067B-DC80-4DE8-9E79-12B8390944E2}" srcOrd="0" destOrd="0" presId="urn:microsoft.com/office/officeart/2005/8/layout/matrix1"/>
    <dgm:cxn modelId="{C32FDC66-30B2-4C18-B1C9-93FB11128BBD}" type="presParOf" srcId="{A6D0E3E5-EF4E-423E-858C-C8C267B009BA}" destId="{435BDF1F-6FD1-43D4-B283-0F3C8BF6E6A3}" srcOrd="1" destOrd="0" presId="urn:microsoft.com/office/officeart/2005/8/layout/matrix1"/>
    <dgm:cxn modelId="{2BBEBBB9-5158-4133-9A3B-6A3654C31FEB}" type="presParOf" srcId="{A6D0E3E5-EF4E-423E-858C-C8C267B009BA}" destId="{FDD5114C-DE83-437A-ACCC-EDBD5BC64ABE}" srcOrd="2" destOrd="0" presId="urn:microsoft.com/office/officeart/2005/8/layout/matrix1"/>
    <dgm:cxn modelId="{265F3972-ACDB-46BB-858B-D172D7B1AC71}" type="presParOf" srcId="{A6D0E3E5-EF4E-423E-858C-C8C267B009BA}" destId="{CCDD4A0A-98EA-4F95-B7B2-A8A3A9FBD199}" srcOrd="3" destOrd="0" presId="urn:microsoft.com/office/officeart/2005/8/layout/matrix1"/>
    <dgm:cxn modelId="{A8C29060-B61E-4538-8D94-51F263B3A085}" type="presParOf" srcId="{A6D0E3E5-EF4E-423E-858C-C8C267B009BA}" destId="{3FA75101-094F-4696-8A44-115DF6FD2849}" srcOrd="4" destOrd="0" presId="urn:microsoft.com/office/officeart/2005/8/layout/matrix1"/>
    <dgm:cxn modelId="{DDA27D88-78D0-4E15-96B5-F1EB75F8DE7F}" type="presParOf" srcId="{A6D0E3E5-EF4E-423E-858C-C8C267B009BA}" destId="{610404DF-0BFE-4E19-B959-AFC64D733546}" srcOrd="5" destOrd="0" presId="urn:microsoft.com/office/officeart/2005/8/layout/matrix1"/>
    <dgm:cxn modelId="{F4F0B50E-7560-446B-BE9C-BBDAE2F1CF86}" type="presParOf" srcId="{A6D0E3E5-EF4E-423E-858C-C8C267B009BA}" destId="{FFDB8A94-131A-478B-9CD6-709726A691C5}" srcOrd="6" destOrd="0" presId="urn:microsoft.com/office/officeart/2005/8/layout/matrix1"/>
    <dgm:cxn modelId="{CAAE0CA0-CEA7-4837-B719-11B8DE03AB31}" type="presParOf" srcId="{A6D0E3E5-EF4E-423E-858C-C8C267B009BA}" destId="{CA678298-AC2C-433E-ACF4-533E77ABBD01}" srcOrd="7" destOrd="0" presId="urn:microsoft.com/office/officeart/2005/8/layout/matrix1"/>
    <dgm:cxn modelId="{A5523F98-0779-44FA-808B-E6BDEFD81976}" type="presParOf" srcId="{29B9FC9A-87A9-41F7-BF25-350569C63911}" destId="{C37279A8-0766-460E-B129-60DCED9FFE94}"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C1E6A3-ABFD-4A7D-9150-0012188AC71A}">
      <dsp:nvSpPr>
        <dsp:cNvPr id="0" name=""/>
        <dsp:cNvSpPr/>
      </dsp:nvSpPr>
      <dsp:spPr>
        <a:xfrm>
          <a:off x="0" y="77799"/>
          <a:ext cx="7162800" cy="68516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An ECM Strategy is an opportunity to embrace change</a:t>
          </a:r>
          <a:endParaRPr lang="en-US" sz="2100" kern="1200" dirty="0"/>
        </a:p>
      </dsp:txBody>
      <dsp:txXfrm>
        <a:off x="0" y="77799"/>
        <a:ext cx="7162800" cy="685168"/>
      </dsp:txXfrm>
    </dsp:sp>
    <dsp:sp modelId="{51AC5AA7-ADF4-4D4C-96C4-E9AB5F13221B}">
      <dsp:nvSpPr>
        <dsp:cNvPr id="0" name=""/>
        <dsp:cNvSpPr/>
      </dsp:nvSpPr>
      <dsp:spPr>
        <a:xfrm>
          <a:off x="0" y="823447"/>
          <a:ext cx="7162800" cy="834228"/>
        </a:xfrm>
        <a:prstGeom prst="round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Enhance communication &amp; strategic clarity</a:t>
          </a:r>
          <a:endParaRPr lang="en-US" sz="2100" kern="1200" dirty="0"/>
        </a:p>
      </dsp:txBody>
      <dsp:txXfrm>
        <a:off x="0" y="823447"/>
        <a:ext cx="7162800" cy="834228"/>
      </dsp:txXfrm>
    </dsp:sp>
    <dsp:sp modelId="{2076CDE1-8036-4C8E-8BFA-D8DE0312217A}">
      <dsp:nvSpPr>
        <dsp:cNvPr id="0" name=""/>
        <dsp:cNvSpPr/>
      </dsp:nvSpPr>
      <dsp:spPr>
        <a:xfrm>
          <a:off x="0" y="1718155"/>
          <a:ext cx="7162800" cy="834228"/>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Identify obstacles and old institutionalized habits </a:t>
          </a:r>
          <a:endParaRPr lang="en-US" sz="2100" kern="1200" dirty="0"/>
        </a:p>
      </dsp:txBody>
      <dsp:txXfrm>
        <a:off x="0" y="1718155"/>
        <a:ext cx="7162800" cy="834228"/>
      </dsp:txXfrm>
    </dsp:sp>
    <dsp:sp modelId="{7E01BA19-EDAF-4EBF-8B09-E6CC9C5041EE}">
      <dsp:nvSpPr>
        <dsp:cNvPr id="0" name=""/>
        <dsp:cNvSpPr/>
      </dsp:nvSpPr>
      <dsp:spPr>
        <a:xfrm>
          <a:off x="0" y="2612864"/>
          <a:ext cx="7162800" cy="834228"/>
        </a:xfrm>
        <a:prstGeom prst="round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Making different communication choices will change the tenor of your project</a:t>
          </a:r>
          <a:endParaRPr lang="en-US" sz="2100" kern="1200" dirty="0"/>
        </a:p>
      </dsp:txBody>
      <dsp:txXfrm>
        <a:off x="0" y="2612864"/>
        <a:ext cx="7162800" cy="834228"/>
      </dsp:txXfrm>
    </dsp:sp>
    <dsp:sp modelId="{88C150B6-6FD8-44F9-82ED-82BE6E601214}">
      <dsp:nvSpPr>
        <dsp:cNvPr id="0" name=""/>
        <dsp:cNvSpPr/>
      </dsp:nvSpPr>
      <dsp:spPr>
        <a:xfrm>
          <a:off x="0" y="3507572"/>
          <a:ext cx="7162800" cy="834228"/>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a:t>
          </a:r>
          <a:r>
            <a:rPr lang="en-US" sz="2100" kern="1200" dirty="0" smtClean="0"/>
            <a:t>Trust yourself to learn how to handle it differently</a:t>
          </a:r>
          <a:endParaRPr lang="en-US" sz="2100" kern="1200" dirty="0"/>
        </a:p>
      </dsp:txBody>
      <dsp:txXfrm>
        <a:off x="0" y="3507572"/>
        <a:ext cx="7162800" cy="83422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711D94-2957-4CE5-8F8A-69996412207A}">
      <dsp:nvSpPr>
        <dsp:cNvPr id="0" name=""/>
        <dsp:cNvSpPr/>
      </dsp:nvSpPr>
      <dsp:spPr>
        <a:xfrm>
          <a:off x="541087" y="0"/>
          <a:ext cx="8145712" cy="5486400"/>
        </a:xfrm>
        <a:prstGeom prst="rightArrow">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4B5714D-E4EA-4846-A5FA-32BA41FA051D}">
      <dsp:nvSpPr>
        <dsp:cNvPr id="0" name=""/>
        <dsp:cNvSpPr/>
      </dsp:nvSpPr>
      <dsp:spPr>
        <a:xfrm>
          <a:off x="291" y="1645920"/>
          <a:ext cx="1299600" cy="2194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effectLst>
                <a:outerShdw blurRad="38100" dist="38100" dir="2700000" algn="tl">
                  <a:srgbClr val="000000">
                    <a:alpha val="43137"/>
                  </a:srgbClr>
                </a:outerShdw>
              </a:effectLst>
            </a:rPr>
            <a:t>Pilot Project Selection</a:t>
          </a:r>
        </a:p>
      </dsp:txBody>
      <dsp:txXfrm>
        <a:off x="291" y="1645920"/>
        <a:ext cx="1299600" cy="2194560"/>
      </dsp:txXfrm>
    </dsp:sp>
    <dsp:sp modelId="{268FF5CD-DBCE-4D9A-AD6C-F168AB74AC28}">
      <dsp:nvSpPr>
        <dsp:cNvPr id="0" name=""/>
        <dsp:cNvSpPr/>
      </dsp:nvSpPr>
      <dsp:spPr>
        <a:xfrm>
          <a:off x="1477614" y="1645920"/>
          <a:ext cx="1299600" cy="2194560"/>
        </a:xfrm>
        <a:prstGeom prst="roundRect">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effectLst>
                <a:outerShdw blurRad="38100" dist="38100" dir="2700000" algn="tl">
                  <a:srgbClr val="000000">
                    <a:alpha val="43137"/>
                  </a:srgbClr>
                </a:outerShdw>
              </a:effectLst>
            </a:rPr>
            <a:t>Define Business Case</a:t>
          </a:r>
        </a:p>
      </dsp:txBody>
      <dsp:txXfrm>
        <a:off x="1477614" y="1645920"/>
        <a:ext cx="1299600" cy="2194560"/>
      </dsp:txXfrm>
    </dsp:sp>
    <dsp:sp modelId="{53625AAF-FF37-44E7-B7BC-F5EFFE302F08}">
      <dsp:nvSpPr>
        <dsp:cNvPr id="0" name=""/>
        <dsp:cNvSpPr/>
      </dsp:nvSpPr>
      <dsp:spPr>
        <a:xfrm>
          <a:off x="2954938" y="1645920"/>
          <a:ext cx="1299600" cy="2194560"/>
        </a:xfrm>
        <a:prstGeom prst="roundRect">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effectLst>
                <a:outerShdw blurRad="38100" dist="38100" dir="2700000" algn="tl">
                  <a:srgbClr val="000000">
                    <a:alpha val="43137"/>
                  </a:srgbClr>
                </a:outerShdw>
              </a:effectLst>
            </a:rPr>
            <a:t>Budget</a:t>
          </a:r>
        </a:p>
      </dsp:txBody>
      <dsp:txXfrm>
        <a:off x="2954938" y="1645920"/>
        <a:ext cx="1299600" cy="2194560"/>
      </dsp:txXfrm>
    </dsp:sp>
    <dsp:sp modelId="{54D84088-F522-48BA-9318-C9CE883037F5}">
      <dsp:nvSpPr>
        <dsp:cNvPr id="0" name=""/>
        <dsp:cNvSpPr/>
      </dsp:nvSpPr>
      <dsp:spPr>
        <a:xfrm>
          <a:off x="4432261" y="1645920"/>
          <a:ext cx="1299600" cy="2194560"/>
        </a:xfrm>
        <a:prstGeom prst="roundRect">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rPr>
            <a:t>Risk</a:t>
          </a:r>
        </a:p>
      </dsp:txBody>
      <dsp:txXfrm>
        <a:off x="4432261" y="1645920"/>
        <a:ext cx="1299600" cy="2194560"/>
      </dsp:txXfrm>
    </dsp:sp>
    <dsp:sp modelId="{0105A6BB-BC67-46E0-813D-5227859F843F}">
      <dsp:nvSpPr>
        <dsp:cNvPr id="0" name=""/>
        <dsp:cNvSpPr/>
      </dsp:nvSpPr>
      <dsp:spPr>
        <a:xfrm>
          <a:off x="5909584" y="1645920"/>
          <a:ext cx="1299600" cy="2194560"/>
        </a:xfrm>
        <a:prstGeom prst="roundRect">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smtClean="0">
              <a:effectLst>
                <a:outerShdw blurRad="38100" dist="38100" dir="2700000" algn="tl">
                  <a:srgbClr val="000000">
                    <a:alpha val="43137"/>
                  </a:srgbClr>
                </a:outerShdw>
              </a:effectLst>
            </a:rPr>
            <a:t>Advise</a:t>
          </a:r>
        </a:p>
      </dsp:txBody>
      <dsp:txXfrm>
        <a:off x="5909584" y="1645920"/>
        <a:ext cx="1299600" cy="2194560"/>
      </dsp:txXfrm>
    </dsp:sp>
    <dsp:sp modelId="{2CA34335-5F86-4EE7-8FAE-EC4F98E5D567}">
      <dsp:nvSpPr>
        <dsp:cNvPr id="0" name=""/>
        <dsp:cNvSpPr/>
      </dsp:nvSpPr>
      <dsp:spPr>
        <a:xfrm>
          <a:off x="7386908" y="1645920"/>
          <a:ext cx="1299600" cy="219456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smtClean="0">
              <a:effectLst>
                <a:outerShdw blurRad="38100" dist="38100" dir="2700000" algn="tl">
                  <a:srgbClr val="000000">
                    <a:alpha val="43137"/>
                  </a:srgbClr>
                </a:outerShdw>
              </a:effectLst>
            </a:rPr>
            <a:t>Plan</a:t>
          </a:r>
        </a:p>
      </dsp:txBody>
      <dsp:txXfrm>
        <a:off x="7386908" y="1645920"/>
        <a:ext cx="1299600" cy="21945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C1E6A3-ABFD-4A7D-9150-0012188AC71A}">
      <dsp:nvSpPr>
        <dsp:cNvPr id="0" name=""/>
        <dsp:cNvSpPr/>
      </dsp:nvSpPr>
      <dsp:spPr>
        <a:xfrm>
          <a:off x="0" y="55173"/>
          <a:ext cx="6781800" cy="512183"/>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Focus on Technology as a Service</a:t>
          </a:r>
          <a:endParaRPr lang="en-US" sz="2100" kern="1200" dirty="0"/>
        </a:p>
      </dsp:txBody>
      <dsp:txXfrm>
        <a:off x="0" y="55173"/>
        <a:ext cx="6781800" cy="512183"/>
      </dsp:txXfrm>
    </dsp:sp>
    <dsp:sp modelId="{51AC5AA7-ADF4-4D4C-96C4-E9AB5F13221B}">
      <dsp:nvSpPr>
        <dsp:cNvPr id="0" name=""/>
        <dsp:cNvSpPr/>
      </dsp:nvSpPr>
      <dsp:spPr>
        <a:xfrm>
          <a:off x="0" y="642237"/>
          <a:ext cx="6781800" cy="623610"/>
        </a:xfrm>
        <a:prstGeom prst="roundRect">
          <a:avLst/>
        </a:prstGeom>
        <a:gradFill rotWithShape="0">
          <a:gsLst>
            <a:gs pos="0">
              <a:schemeClr val="accent1">
                <a:shade val="80000"/>
                <a:hueOff val="76561"/>
                <a:satOff val="-1098"/>
                <a:lumOff val="6404"/>
                <a:alphaOff val="0"/>
                <a:shade val="51000"/>
                <a:satMod val="130000"/>
              </a:schemeClr>
            </a:gs>
            <a:gs pos="80000">
              <a:schemeClr val="accent1">
                <a:shade val="80000"/>
                <a:hueOff val="76561"/>
                <a:satOff val="-1098"/>
                <a:lumOff val="6404"/>
                <a:alphaOff val="0"/>
                <a:shade val="93000"/>
                <a:satMod val="130000"/>
              </a:schemeClr>
            </a:gs>
            <a:gs pos="100000">
              <a:schemeClr val="accent1">
                <a:shade val="80000"/>
                <a:hueOff val="76561"/>
                <a:satOff val="-1098"/>
                <a:lumOff val="640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Start the Conversation – Engage Others</a:t>
          </a:r>
          <a:endParaRPr lang="en-US" sz="2100" kern="1200" dirty="0"/>
        </a:p>
      </dsp:txBody>
      <dsp:txXfrm>
        <a:off x="0" y="642237"/>
        <a:ext cx="6781800" cy="623610"/>
      </dsp:txXfrm>
    </dsp:sp>
    <dsp:sp modelId="{2076CDE1-8036-4C8E-8BFA-D8DE0312217A}">
      <dsp:nvSpPr>
        <dsp:cNvPr id="0" name=""/>
        <dsp:cNvSpPr/>
      </dsp:nvSpPr>
      <dsp:spPr>
        <a:xfrm>
          <a:off x="0" y="1340727"/>
          <a:ext cx="6781800" cy="623610"/>
        </a:xfrm>
        <a:prstGeom prst="roundRect">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It’s a Process not a Product</a:t>
          </a:r>
          <a:endParaRPr lang="en-US" sz="2100" kern="1200" dirty="0"/>
        </a:p>
      </dsp:txBody>
      <dsp:txXfrm>
        <a:off x="0" y="1340727"/>
        <a:ext cx="6781800" cy="623610"/>
      </dsp:txXfrm>
    </dsp:sp>
    <dsp:sp modelId="{7E01BA19-EDAF-4EBF-8B09-E6CC9C5041EE}">
      <dsp:nvSpPr>
        <dsp:cNvPr id="0" name=""/>
        <dsp:cNvSpPr/>
      </dsp:nvSpPr>
      <dsp:spPr>
        <a:xfrm>
          <a:off x="0" y="2039217"/>
          <a:ext cx="6781800" cy="623610"/>
        </a:xfrm>
        <a:prstGeom prst="roundRect">
          <a:avLst/>
        </a:prstGeom>
        <a:gradFill rotWithShape="0">
          <a:gsLst>
            <a:gs pos="0">
              <a:schemeClr val="accent1">
                <a:shade val="80000"/>
                <a:hueOff val="229684"/>
                <a:satOff val="-3294"/>
                <a:lumOff val="19211"/>
                <a:alphaOff val="0"/>
                <a:shade val="51000"/>
                <a:satMod val="130000"/>
              </a:schemeClr>
            </a:gs>
            <a:gs pos="80000">
              <a:schemeClr val="accent1">
                <a:shade val="80000"/>
                <a:hueOff val="229684"/>
                <a:satOff val="-3294"/>
                <a:lumOff val="19211"/>
                <a:alphaOff val="0"/>
                <a:shade val="93000"/>
                <a:satMod val="130000"/>
              </a:schemeClr>
            </a:gs>
            <a:gs pos="100000">
              <a:schemeClr val="accent1">
                <a:shade val="80000"/>
                <a:hueOff val="229684"/>
                <a:satOff val="-3294"/>
                <a:lumOff val="192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Evaluate Existing Systems &amp; Processes</a:t>
          </a:r>
          <a:endParaRPr lang="en-US" sz="2100" kern="1200" dirty="0"/>
        </a:p>
      </dsp:txBody>
      <dsp:txXfrm>
        <a:off x="0" y="2039217"/>
        <a:ext cx="6781800" cy="623610"/>
      </dsp:txXfrm>
    </dsp:sp>
    <dsp:sp modelId="{88C150B6-6FD8-44F9-82ED-82BE6E601214}">
      <dsp:nvSpPr>
        <dsp:cNvPr id="0" name=""/>
        <dsp:cNvSpPr/>
      </dsp:nvSpPr>
      <dsp:spPr>
        <a:xfrm>
          <a:off x="0" y="2737707"/>
          <a:ext cx="6781800" cy="623610"/>
        </a:xfrm>
        <a:prstGeom prst="roundRect">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sym typeface="Wingdings 2"/>
            </a:rPr>
            <a:t> </a:t>
          </a:r>
          <a:r>
            <a:rPr lang="en-US" sz="2100" kern="1200" dirty="0" smtClean="0"/>
            <a:t>Find Your Pain Points</a:t>
          </a:r>
          <a:endParaRPr lang="en-US" sz="2100" kern="1200" dirty="0"/>
        </a:p>
      </dsp:txBody>
      <dsp:txXfrm>
        <a:off x="0" y="2737707"/>
        <a:ext cx="6781800" cy="62361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C1E6A3-ABFD-4A7D-9150-0012188AC71A}">
      <dsp:nvSpPr>
        <dsp:cNvPr id="0" name=""/>
        <dsp:cNvSpPr/>
      </dsp:nvSpPr>
      <dsp:spPr>
        <a:xfrm>
          <a:off x="0" y="60960"/>
          <a:ext cx="7696200" cy="57563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90513" lvl="0" indent="-290513" algn="l" defTabSz="1066800" rtl="0">
            <a:lnSpc>
              <a:spcPct val="90000"/>
            </a:lnSpc>
            <a:spcBef>
              <a:spcPct val="0"/>
            </a:spcBef>
            <a:spcAft>
              <a:spcPct val="35000"/>
            </a:spcAft>
          </a:pPr>
          <a:r>
            <a:rPr lang="en-US" sz="2400" kern="1200" smtClean="0">
              <a:sym typeface="Wingdings 2"/>
            </a:rPr>
            <a:t> Gather your Strategy Team</a:t>
          </a:r>
          <a:endParaRPr lang="en-US" sz="2400" kern="1200"/>
        </a:p>
      </dsp:txBody>
      <dsp:txXfrm>
        <a:off x="0" y="60960"/>
        <a:ext cx="7696200" cy="575639"/>
      </dsp:txXfrm>
    </dsp:sp>
    <dsp:sp modelId="{5E5786E1-E045-4184-9192-174285B47C7A}">
      <dsp:nvSpPr>
        <dsp:cNvPr id="0" name=""/>
        <dsp:cNvSpPr/>
      </dsp:nvSpPr>
      <dsp:spPr>
        <a:xfrm>
          <a:off x="0" y="705720"/>
          <a:ext cx="7696200" cy="57563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90513" lvl="0" indent="-290513" algn="l" defTabSz="1066800" rtl="0">
            <a:lnSpc>
              <a:spcPct val="90000"/>
            </a:lnSpc>
            <a:spcBef>
              <a:spcPct val="0"/>
            </a:spcBef>
            <a:spcAft>
              <a:spcPct val="35000"/>
            </a:spcAft>
          </a:pPr>
          <a:r>
            <a:rPr lang="en-US" sz="2400" kern="1200" smtClean="0">
              <a:sym typeface="Wingdings 2"/>
            </a:rPr>
            <a:t> Define your vision – Creating an ECM Strategy document</a:t>
          </a:r>
          <a:endParaRPr lang="en-US" sz="2400" kern="1200"/>
        </a:p>
      </dsp:txBody>
      <dsp:txXfrm>
        <a:off x="0" y="705720"/>
        <a:ext cx="7696200" cy="575639"/>
      </dsp:txXfrm>
    </dsp:sp>
    <dsp:sp modelId="{2076CDE1-8036-4C8E-8BFA-D8DE0312217A}">
      <dsp:nvSpPr>
        <dsp:cNvPr id="0" name=""/>
        <dsp:cNvSpPr/>
      </dsp:nvSpPr>
      <dsp:spPr>
        <a:xfrm>
          <a:off x="0" y="1350480"/>
          <a:ext cx="7696200" cy="57563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90513" lvl="0" indent="-290513" algn="l" defTabSz="1066800" rtl="0">
            <a:lnSpc>
              <a:spcPct val="90000"/>
            </a:lnSpc>
            <a:spcBef>
              <a:spcPct val="0"/>
            </a:spcBef>
            <a:spcAft>
              <a:spcPct val="35000"/>
            </a:spcAft>
          </a:pPr>
          <a:r>
            <a:rPr lang="en-US" sz="2400" kern="1200" smtClean="0">
              <a:sym typeface="Wingdings 2"/>
            </a:rPr>
            <a:t> Gather information about each segment</a:t>
          </a:r>
          <a:endParaRPr lang="en-US" sz="2400" kern="1200"/>
        </a:p>
      </dsp:txBody>
      <dsp:txXfrm>
        <a:off x="0" y="1350480"/>
        <a:ext cx="7696200" cy="575639"/>
      </dsp:txXfrm>
    </dsp:sp>
    <dsp:sp modelId="{9F7EE5E3-1DA0-4DDC-9781-B8D061C09960}">
      <dsp:nvSpPr>
        <dsp:cNvPr id="0" name=""/>
        <dsp:cNvSpPr/>
      </dsp:nvSpPr>
      <dsp:spPr>
        <a:xfrm>
          <a:off x="0" y="1995240"/>
          <a:ext cx="7696200" cy="57563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90513" lvl="0" indent="-290513" algn="l" defTabSz="1066800" rtl="0">
            <a:lnSpc>
              <a:spcPct val="90000"/>
            </a:lnSpc>
            <a:spcBef>
              <a:spcPct val="0"/>
            </a:spcBef>
            <a:spcAft>
              <a:spcPct val="35000"/>
            </a:spcAft>
          </a:pPr>
          <a:r>
            <a:rPr lang="en-US" sz="2400" kern="1200" smtClean="0">
              <a:sym typeface="Wingdings 2"/>
            </a:rPr>
            <a:t> Write &amp; Review</a:t>
          </a:r>
          <a:endParaRPr lang="en-US" sz="2400" kern="1200"/>
        </a:p>
      </dsp:txBody>
      <dsp:txXfrm>
        <a:off x="0" y="1995240"/>
        <a:ext cx="7696200" cy="575639"/>
      </dsp:txXfrm>
    </dsp:sp>
    <dsp:sp modelId="{7E01BA19-EDAF-4EBF-8B09-E6CC9C5041EE}">
      <dsp:nvSpPr>
        <dsp:cNvPr id="0" name=""/>
        <dsp:cNvSpPr/>
      </dsp:nvSpPr>
      <dsp:spPr>
        <a:xfrm>
          <a:off x="0" y="2640000"/>
          <a:ext cx="7696200" cy="57563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34950" lvl="0" indent="-234950" algn="l" defTabSz="1066800" rtl="0">
            <a:lnSpc>
              <a:spcPct val="90000"/>
            </a:lnSpc>
            <a:spcBef>
              <a:spcPct val="0"/>
            </a:spcBef>
            <a:spcAft>
              <a:spcPct val="35000"/>
            </a:spcAft>
          </a:pPr>
          <a:r>
            <a:rPr lang="en-US" sz="2400" kern="1200" smtClean="0">
              <a:sym typeface="Wingdings 2"/>
            </a:rPr>
            <a:t> Circulate &amp; Iterate</a:t>
          </a:r>
          <a:endParaRPr lang="en-US" sz="2400" kern="1200"/>
        </a:p>
      </dsp:txBody>
      <dsp:txXfrm>
        <a:off x="0" y="2640000"/>
        <a:ext cx="7696200" cy="57563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C1E6A3-ABFD-4A7D-9150-0012188AC71A}">
      <dsp:nvSpPr>
        <dsp:cNvPr id="0" name=""/>
        <dsp:cNvSpPr/>
      </dsp:nvSpPr>
      <dsp:spPr>
        <a:xfrm>
          <a:off x="0" y="23145"/>
          <a:ext cx="7696200" cy="795600"/>
        </a:xfrm>
        <a:prstGeom prst="round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90513" lvl="0" indent="-290513" algn="l" defTabSz="889000" rtl="0">
            <a:lnSpc>
              <a:spcPct val="90000"/>
            </a:lnSpc>
            <a:spcBef>
              <a:spcPct val="0"/>
            </a:spcBef>
            <a:spcAft>
              <a:spcPct val="35000"/>
            </a:spcAft>
          </a:pPr>
          <a:r>
            <a:rPr lang="en-US" sz="2000" kern="1200" smtClean="0">
              <a:solidFill>
                <a:srgbClr val="FFFF00"/>
              </a:solidFill>
              <a:sym typeface="Wingdings 2"/>
            </a:rPr>
            <a:t> Understand Your Process</a:t>
          </a:r>
          <a:r>
            <a:rPr lang="en-US" sz="2000" kern="1200" smtClean="0"/>
            <a:t>: Whether you use the SDLC, MSF, RUP or a hybrid have a project management process</a:t>
          </a:r>
          <a:endParaRPr lang="en-US" sz="2000" kern="1200"/>
        </a:p>
      </dsp:txBody>
      <dsp:txXfrm>
        <a:off x="0" y="23145"/>
        <a:ext cx="7696200" cy="795600"/>
      </dsp:txXfrm>
    </dsp:sp>
    <dsp:sp modelId="{5E5786E1-E045-4184-9192-174285B47C7A}">
      <dsp:nvSpPr>
        <dsp:cNvPr id="0" name=""/>
        <dsp:cNvSpPr/>
      </dsp:nvSpPr>
      <dsp:spPr>
        <a:xfrm>
          <a:off x="0" y="876345"/>
          <a:ext cx="7696200" cy="795600"/>
        </a:xfrm>
        <a:prstGeom prst="roundRect">
          <a:avLst/>
        </a:prstGeom>
        <a:gradFill rotWithShape="0">
          <a:gsLst>
            <a:gs pos="0">
              <a:schemeClr val="accent6">
                <a:alpha val="90000"/>
                <a:hueOff val="0"/>
                <a:satOff val="0"/>
                <a:lumOff val="0"/>
                <a:alphaOff val="-10000"/>
                <a:shade val="51000"/>
                <a:satMod val="130000"/>
              </a:schemeClr>
            </a:gs>
            <a:gs pos="80000">
              <a:schemeClr val="accent6">
                <a:alpha val="90000"/>
                <a:hueOff val="0"/>
                <a:satOff val="0"/>
                <a:lumOff val="0"/>
                <a:alphaOff val="-10000"/>
                <a:shade val="93000"/>
                <a:satMod val="130000"/>
              </a:schemeClr>
            </a:gs>
            <a:gs pos="100000">
              <a:schemeClr val="accent6">
                <a:alpha val="90000"/>
                <a:hueOff val="0"/>
                <a:satOff val="0"/>
                <a:lumOff val="0"/>
                <a:alphaOff val="-1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90513" lvl="0" indent="-290513" algn="l" defTabSz="889000" rtl="0">
            <a:lnSpc>
              <a:spcPct val="90000"/>
            </a:lnSpc>
            <a:spcBef>
              <a:spcPct val="0"/>
            </a:spcBef>
            <a:spcAft>
              <a:spcPct val="35000"/>
            </a:spcAft>
          </a:pPr>
          <a:r>
            <a:rPr lang="en-US" sz="2000" kern="1200" smtClean="0">
              <a:solidFill>
                <a:srgbClr val="FFFF00"/>
              </a:solidFill>
              <a:sym typeface="Wingdings 2"/>
            </a:rPr>
            <a:t> Establish Project Stakeholders: </a:t>
          </a:r>
          <a:r>
            <a:rPr lang="en-US" sz="2000" kern="1200" smtClean="0"/>
            <a:t>These executive level people will help you manage organizational change</a:t>
          </a:r>
          <a:endParaRPr lang="en-US" sz="2000" kern="1200"/>
        </a:p>
      </dsp:txBody>
      <dsp:txXfrm>
        <a:off x="0" y="876345"/>
        <a:ext cx="7696200" cy="795600"/>
      </dsp:txXfrm>
    </dsp:sp>
    <dsp:sp modelId="{2076CDE1-8036-4C8E-8BFA-D8DE0312217A}">
      <dsp:nvSpPr>
        <dsp:cNvPr id="0" name=""/>
        <dsp:cNvSpPr/>
      </dsp:nvSpPr>
      <dsp:spPr>
        <a:xfrm>
          <a:off x="0" y="1729545"/>
          <a:ext cx="7696200" cy="795600"/>
        </a:xfrm>
        <a:prstGeom prst="roundRect">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90513" lvl="0" indent="-290513" algn="l" defTabSz="889000" rtl="0">
            <a:lnSpc>
              <a:spcPct val="90000"/>
            </a:lnSpc>
            <a:spcBef>
              <a:spcPct val="0"/>
            </a:spcBef>
            <a:spcAft>
              <a:spcPct val="35000"/>
            </a:spcAft>
          </a:pPr>
          <a:r>
            <a:rPr lang="en-US" sz="2000" kern="1200" smtClean="0">
              <a:solidFill>
                <a:srgbClr val="FFFF00"/>
              </a:solidFill>
              <a:sym typeface="Wingdings 2"/>
            </a:rPr>
            <a:t> Establish a Communication Plan! </a:t>
          </a:r>
          <a:r>
            <a:rPr lang="en-US" sz="2000" kern="1200" smtClean="0"/>
            <a:t>Know in advance how you will communicate about your project</a:t>
          </a:r>
          <a:endParaRPr lang="en-US" sz="2000" kern="1200"/>
        </a:p>
      </dsp:txBody>
      <dsp:txXfrm>
        <a:off x="0" y="1729545"/>
        <a:ext cx="7696200" cy="795600"/>
      </dsp:txXfrm>
    </dsp:sp>
    <dsp:sp modelId="{9F7EE5E3-1DA0-4DDC-9781-B8D061C09960}">
      <dsp:nvSpPr>
        <dsp:cNvPr id="0" name=""/>
        <dsp:cNvSpPr/>
      </dsp:nvSpPr>
      <dsp:spPr>
        <a:xfrm>
          <a:off x="0" y="2582745"/>
          <a:ext cx="7696200" cy="795600"/>
        </a:xfrm>
        <a:prstGeom prst="roundRect">
          <a:avLst/>
        </a:prstGeom>
        <a:gradFill rotWithShape="0">
          <a:gsLst>
            <a:gs pos="0">
              <a:schemeClr val="accent6">
                <a:alpha val="90000"/>
                <a:hueOff val="0"/>
                <a:satOff val="0"/>
                <a:lumOff val="0"/>
                <a:alphaOff val="-30000"/>
                <a:shade val="51000"/>
                <a:satMod val="130000"/>
              </a:schemeClr>
            </a:gs>
            <a:gs pos="80000">
              <a:schemeClr val="accent6">
                <a:alpha val="90000"/>
                <a:hueOff val="0"/>
                <a:satOff val="0"/>
                <a:lumOff val="0"/>
                <a:alphaOff val="-30000"/>
                <a:shade val="93000"/>
                <a:satMod val="130000"/>
              </a:schemeClr>
            </a:gs>
            <a:gs pos="100000">
              <a:schemeClr val="accent6">
                <a:alpha val="90000"/>
                <a:hueOff val="0"/>
                <a:satOff val="0"/>
                <a:lumOff val="0"/>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90513" lvl="0" indent="-290513" algn="l" defTabSz="889000" rtl="0">
            <a:lnSpc>
              <a:spcPct val="90000"/>
            </a:lnSpc>
            <a:spcBef>
              <a:spcPct val="0"/>
            </a:spcBef>
            <a:spcAft>
              <a:spcPct val="35000"/>
            </a:spcAft>
          </a:pPr>
          <a:r>
            <a:rPr lang="en-US" sz="2000" kern="1200" smtClean="0">
              <a:sym typeface="Wingdings 2"/>
            </a:rPr>
            <a:t> </a:t>
          </a:r>
          <a:r>
            <a:rPr lang="en-US" sz="2000" kern="1200" smtClean="0">
              <a:solidFill>
                <a:srgbClr val="FFFF00"/>
              </a:solidFill>
              <a:sym typeface="Wingdings 2"/>
            </a:rPr>
            <a:t>Plan your Resources</a:t>
          </a:r>
          <a:r>
            <a:rPr lang="en-US" sz="2000" kern="1200" smtClean="0">
              <a:sym typeface="Wingdings 2"/>
            </a:rPr>
            <a:t>:  Yes, even if you are a team of one have a resource plan  </a:t>
          </a:r>
          <a:endParaRPr lang="en-US" sz="2000" kern="1200"/>
        </a:p>
      </dsp:txBody>
      <dsp:txXfrm>
        <a:off x="0" y="2582745"/>
        <a:ext cx="7696200" cy="795600"/>
      </dsp:txXfrm>
    </dsp:sp>
    <dsp:sp modelId="{7E01BA19-EDAF-4EBF-8B09-E6CC9C5041EE}">
      <dsp:nvSpPr>
        <dsp:cNvPr id="0" name=""/>
        <dsp:cNvSpPr/>
      </dsp:nvSpPr>
      <dsp:spPr>
        <a:xfrm>
          <a:off x="0" y="3435945"/>
          <a:ext cx="7696200" cy="795600"/>
        </a:xfrm>
        <a:prstGeom prst="round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34950" lvl="0" indent="-234950" algn="l" defTabSz="889000" rtl="0">
            <a:lnSpc>
              <a:spcPct val="90000"/>
            </a:lnSpc>
            <a:spcBef>
              <a:spcPct val="0"/>
            </a:spcBef>
            <a:spcAft>
              <a:spcPct val="35000"/>
            </a:spcAft>
          </a:pPr>
          <a:r>
            <a:rPr lang="en-US" sz="2000" kern="1200" smtClean="0">
              <a:solidFill>
                <a:srgbClr val="FFFF00"/>
              </a:solidFill>
              <a:sym typeface="Wingdings 2"/>
            </a:rPr>
            <a:t> Define Success:  </a:t>
          </a:r>
          <a:r>
            <a:rPr lang="en-US" sz="2000" kern="1200" smtClean="0"/>
            <a:t>Find measurable goals and track your success.  Create a feedback process for your users</a:t>
          </a:r>
          <a:endParaRPr lang="en-US" sz="2000" kern="1200"/>
        </a:p>
      </dsp:txBody>
      <dsp:txXfrm>
        <a:off x="0" y="3435945"/>
        <a:ext cx="7696200" cy="7956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0472CC-9544-4CC8-9D9D-AC320FB665BA}">
      <dsp:nvSpPr>
        <dsp:cNvPr id="0" name=""/>
        <dsp:cNvSpPr/>
      </dsp:nvSpPr>
      <dsp:spPr>
        <a:xfrm>
          <a:off x="617219" y="0"/>
          <a:ext cx="6995160" cy="4571999"/>
        </a:xfrm>
        <a:prstGeom prst="rightArrow">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2639DEF-CB7A-481A-97A7-A7499AFEDA23}">
      <dsp:nvSpPr>
        <dsp:cNvPr id="0" name=""/>
        <dsp:cNvSpPr/>
      </dsp:nvSpPr>
      <dsp:spPr>
        <a:xfrm>
          <a:off x="2605" y="1371599"/>
          <a:ext cx="1531560" cy="182879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290513" lvl="0" indent="-290513" algn="ctr" defTabSz="1244600" rtl="0">
            <a:lnSpc>
              <a:spcPct val="90000"/>
            </a:lnSpc>
            <a:spcBef>
              <a:spcPct val="0"/>
            </a:spcBef>
            <a:spcAft>
              <a:spcPct val="35000"/>
            </a:spcAft>
          </a:pPr>
          <a:r>
            <a:rPr lang="en-US" sz="2800" kern="1200" smtClean="0"/>
            <a:t>Initial</a:t>
          </a:r>
          <a:endParaRPr lang="en-US" sz="2800" kern="1200"/>
        </a:p>
      </dsp:txBody>
      <dsp:txXfrm>
        <a:off x="2605" y="1371599"/>
        <a:ext cx="1531560" cy="1828799"/>
      </dsp:txXfrm>
    </dsp:sp>
    <dsp:sp modelId="{4AE7C6FF-EB6A-4246-8974-56AFF30BA319}">
      <dsp:nvSpPr>
        <dsp:cNvPr id="0" name=""/>
        <dsp:cNvSpPr/>
      </dsp:nvSpPr>
      <dsp:spPr>
        <a:xfrm>
          <a:off x="1675812" y="1371599"/>
          <a:ext cx="1531560" cy="1828799"/>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290513" lvl="0" indent="-290513" algn="ctr" defTabSz="1066800" rtl="0">
            <a:lnSpc>
              <a:spcPct val="90000"/>
            </a:lnSpc>
            <a:spcBef>
              <a:spcPct val="0"/>
            </a:spcBef>
            <a:spcAft>
              <a:spcPct val="35000"/>
            </a:spcAft>
          </a:pPr>
          <a:r>
            <a:rPr lang="en-US" sz="2400" kern="1200" smtClean="0"/>
            <a:t>Defined</a:t>
          </a:r>
          <a:endParaRPr lang="en-US" sz="2400" kern="1200"/>
        </a:p>
      </dsp:txBody>
      <dsp:txXfrm>
        <a:off x="1675812" y="1371599"/>
        <a:ext cx="1531560" cy="1828799"/>
      </dsp:txXfrm>
    </dsp:sp>
    <dsp:sp modelId="{96911376-4348-4019-A9D6-8D63CC311F08}">
      <dsp:nvSpPr>
        <dsp:cNvPr id="0" name=""/>
        <dsp:cNvSpPr/>
      </dsp:nvSpPr>
      <dsp:spPr>
        <a:xfrm>
          <a:off x="3349019" y="1371599"/>
          <a:ext cx="1531560" cy="1828799"/>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290513" lvl="0" indent="-290513" algn="ctr" defTabSz="977900" rtl="0">
            <a:lnSpc>
              <a:spcPct val="90000"/>
            </a:lnSpc>
            <a:spcBef>
              <a:spcPct val="0"/>
            </a:spcBef>
            <a:spcAft>
              <a:spcPct val="35000"/>
            </a:spcAft>
          </a:pPr>
          <a:r>
            <a:rPr lang="en-US" sz="2200" kern="1200" smtClean="0"/>
            <a:t>Managed</a:t>
          </a:r>
          <a:endParaRPr lang="en-US" sz="2200" kern="1200"/>
        </a:p>
      </dsp:txBody>
      <dsp:txXfrm>
        <a:off x="3349019" y="1371599"/>
        <a:ext cx="1531560" cy="1828799"/>
      </dsp:txXfrm>
    </dsp:sp>
    <dsp:sp modelId="{4BF2CF8D-7C4C-46AD-BE40-3972E4DD97FB}">
      <dsp:nvSpPr>
        <dsp:cNvPr id="0" name=""/>
        <dsp:cNvSpPr/>
      </dsp:nvSpPr>
      <dsp:spPr>
        <a:xfrm>
          <a:off x="5022227" y="1371599"/>
          <a:ext cx="1531560" cy="1828799"/>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290513" lvl="0" indent="-290513" algn="ctr" defTabSz="889000" rtl="0">
            <a:lnSpc>
              <a:spcPct val="90000"/>
            </a:lnSpc>
            <a:spcBef>
              <a:spcPct val="0"/>
            </a:spcBef>
            <a:spcAft>
              <a:spcPct val="35000"/>
            </a:spcAft>
          </a:pPr>
          <a:r>
            <a:rPr lang="en-US" sz="2000" kern="1200" smtClean="0"/>
            <a:t>Measured</a:t>
          </a:r>
          <a:endParaRPr lang="en-US" sz="2000" kern="1200"/>
        </a:p>
      </dsp:txBody>
      <dsp:txXfrm>
        <a:off x="5022227" y="1371599"/>
        <a:ext cx="1531560" cy="1828799"/>
      </dsp:txXfrm>
    </dsp:sp>
    <dsp:sp modelId="{C2C89428-61E4-46A0-A8F7-FCA680C0568D}">
      <dsp:nvSpPr>
        <dsp:cNvPr id="0" name=""/>
        <dsp:cNvSpPr/>
      </dsp:nvSpPr>
      <dsp:spPr>
        <a:xfrm>
          <a:off x="6695434" y="1371599"/>
          <a:ext cx="1531560" cy="1828799"/>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290513" lvl="0" indent="-290513" algn="ctr" defTabSz="933450" rtl="0">
            <a:lnSpc>
              <a:spcPct val="90000"/>
            </a:lnSpc>
            <a:spcBef>
              <a:spcPct val="0"/>
            </a:spcBef>
            <a:spcAft>
              <a:spcPct val="35000"/>
            </a:spcAft>
          </a:pPr>
          <a:r>
            <a:rPr lang="en-US" sz="2100" kern="1200" smtClean="0">
              <a:sym typeface="Wingdings 2"/>
            </a:rPr>
            <a:t>Optimizing</a:t>
          </a:r>
          <a:endParaRPr lang="en-US" sz="2100" kern="1200"/>
        </a:p>
      </dsp:txBody>
      <dsp:txXfrm>
        <a:off x="6695434" y="1371599"/>
        <a:ext cx="1531560" cy="182879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0F2E3C-F629-45A4-A036-33AD45C348D3}">
      <dsp:nvSpPr>
        <dsp:cNvPr id="0" name=""/>
        <dsp:cNvSpPr/>
      </dsp:nvSpPr>
      <dsp:spPr>
        <a:xfrm>
          <a:off x="1175384" y="0"/>
          <a:ext cx="4648200" cy="4648200"/>
        </a:xfrm>
        <a:prstGeom prst="triangl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E2A89E-EE8C-4BE2-BBC5-2F953EEBB5F6}">
      <dsp:nvSpPr>
        <dsp:cNvPr id="0" name=""/>
        <dsp:cNvSpPr/>
      </dsp:nvSpPr>
      <dsp:spPr>
        <a:xfrm>
          <a:off x="3499485" y="465273"/>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solidFill>
                <a:srgbClr val="FF0000"/>
              </a:solidFill>
            </a:rPr>
            <a:t>ECM Strategy</a:t>
          </a:r>
          <a:endParaRPr lang="en-US" sz="1900" kern="1200">
            <a:solidFill>
              <a:srgbClr val="FF0000"/>
            </a:solidFill>
          </a:endParaRPr>
        </a:p>
      </dsp:txBody>
      <dsp:txXfrm>
        <a:off x="3499485" y="465273"/>
        <a:ext cx="3021330" cy="472082"/>
      </dsp:txXfrm>
    </dsp:sp>
    <dsp:sp modelId="{10FE83B8-73A2-4F7D-9FCA-1F32A83111AD}">
      <dsp:nvSpPr>
        <dsp:cNvPr id="0" name=""/>
        <dsp:cNvSpPr/>
      </dsp:nvSpPr>
      <dsp:spPr>
        <a:xfrm>
          <a:off x="3499485" y="996367"/>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Technology as a Service</a:t>
          </a:r>
          <a:endParaRPr lang="en-US" sz="1900" kern="1200"/>
        </a:p>
      </dsp:txBody>
      <dsp:txXfrm>
        <a:off x="3499485" y="996367"/>
        <a:ext cx="3021330" cy="472082"/>
      </dsp:txXfrm>
    </dsp:sp>
    <dsp:sp modelId="{1E5EABBA-7736-482C-9459-AFEF27E1F8E3}">
      <dsp:nvSpPr>
        <dsp:cNvPr id="0" name=""/>
        <dsp:cNvSpPr/>
      </dsp:nvSpPr>
      <dsp:spPr>
        <a:xfrm>
          <a:off x="3499485" y="1527460"/>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Architecture Design</a:t>
          </a:r>
          <a:endParaRPr lang="en-US" sz="1900" kern="1200"/>
        </a:p>
      </dsp:txBody>
      <dsp:txXfrm>
        <a:off x="3499485" y="1527460"/>
        <a:ext cx="3021330" cy="472082"/>
      </dsp:txXfrm>
    </dsp:sp>
    <dsp:sp modelId="{45CB9D0C-9007-4AB7-95DF-0A60F063ABAF}">
      <dsp:nvSpPr>
        <dsp:cNvPr id="0" name=""/>
        <dsp:cNvSpPr/>
      </dsp:nvSpPr>
      <dsp:spPr>
        <a:xfrm>
          <a:off x="3499485" y="2058553"/>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IT Resources</a:t>
          </a:r>
          <a:endParaRPr lang="en-US" sz="1900" kern="1200"/>
        </a:p>
      </dsp:txBody>
      <dsp:txXfrm>
        <a:off x="3499485" y="2058553"/>
        <a:ext cx="3021330" cy="472082"/>
      </dsp:txXfrm>
    </dsp:sp>
    <dsp:sp modelId="{6C51F8FC-7968-4A92-BAC2-46AABE56C6DD}">
      <dsp:nvSpPr>
        <dsp:cNvPr id="0" name=""/>
        <dsp:cNvSpPr/>
      </dsp:nvSpPr>
      <dsp:spPr>
        <a:xfrm>
          <a:off x="3499485" y="2589646"/>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Pilot Project Selection</a:t>
          </a:r>
          <a:endParaRPr lang="en-US" sz="1900" kern="1200"/>
        </a:p>
      </dsp:txBody>
      <dsp:txXfrm>
        <a:off x="3499485" y="2589646"/>
        <a:ext cx="3021330" cy="472082"/>
      </dsp:txXfrm>
    </dsp:sp>
    <dsp:sp modelId="{DF06D0B2-DFFB-41E8-A1E5-BEF78CC7B4D9}">
      <dsp:nvSpPr>
        <dsp:cNvPr id="0" name=""/>
        <dsp:cNvSpPr/>
      </dsp:nvSpPr>
      <dsp:spPr>
        <a:xfrm>
          <a:off x="3499485" y="3120739"/>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Risk Analysis</a:t>
          </a:r>
          <a:endParaRPr lang="en-US" sz="1900" kern="1200"/>
        </a:p>
      </dsp:txBody>
      <dsp:txXfrm>
        <a:off x="3499485" y="3120739"/>
        <a:ext cx="3021330" cy="472082"/>
      </dsp:txXfrm>
    </dsp:sp>
    <dsp:sp modelId="{A6A8E91C-029A-421A-9F71-000692E11724}">
      <dsp:nvSpPr>
        <dsp:cNvPr id="0" name=""/>
        <dsp:cNvSpPr/>
      </dsp:nvSpPr>
      <dsp:spPr>
        <a:xfrm>
          <a:off x="3499485" y="3651832"/>
          <a:ext cx="3021330" cy="47208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Best Practices</a:t>
          </a:r>
          <a:endParaRPr lang="en-US" sz="1900" kern="1200"/>
        </a:p>
      </dsp:txBody>
      <dsp:txXfrm>
        <a:off x="3499485" y="3651832"/>
        <a:ext cx="3021330" cy="47208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D946AB-FC93-40CC-B7D5-69C8A12A387A}">
      <dsp:nvSpPr>
        <dsp:cNvPr id="0" name=""/>
        <dsp:cNvSpPr/>
      </dsp:nvSpPr>
      <dsp:spPr>
        <a:xfrm>
          <a:off x="0" y="3535028"/>
          <a:ext cx="8001000" cy="77337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Fire Drill Schedules &amp; Emergency Procedures</a:t>
          </a:r>
          <a:endParaRPr lang="en-US" sz="2000" kern="1200"/>
        </a:p>
      </dsp:txBody>
      <dsp:txXfrm>
        <a:off x="0" y="3535028"/>
        <a:ext cx="8001000" cy="773377"/>
      </dsp:txXfrm>
    </dsp:sp>
    <dsp:sp modelId="{D890583C-3768-4851-8511-C959C859DE16}">
      <dsp:nvSpPr>
        <dsp:cNvPr id="0" name=""/>
        <dsp:cNvSpPr/>
      </dsp:nvSpPr>
      <dsp:spPr>
        <a:xfrm rot="10800000">
          <a:off x="0" y="2357173"/>
          <a:ext cx="8001000" cy="1189454"/>
        </a:xfrm>
        <a:prstGeom prst="upArrowCallou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Backup &amp; Maintenance Plans</a:t>
          </a:r>
          <a:endParaRPr lang="en-US" sz="2000" kern="1200"/>
        </a:p>
      </dsp:txBody>
      <dsp:txXfrm rot="10800000">
        <a:off x="0" y="2357173"/>
        <a:ext cx="8001000" cy="1189454"/>
      </dsp:txXfrm>
    </dsp:sp>
    <dsp:sp modelId="{CDBFFBCC-1AD3-4A36-A81A-456A8F99E2B5}">
      <dsp:nvSpPr>
        <dsp:cNvPr id="0" name=""/>
        <dsp:cNvSpPr/>
      </dsp:nvSpPr>
      <dsp:spPr>
        <a:xfrm rot="10800000">
          <a:off x="0" y="1179319"/>
          <a:ext cx="8001000" cy="1189454"/>
        </a:xfrm>
        <a:prstGeom prst="upArrowCallou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Hardware/Software levels</a:t>
          </a:r>
          <a:endParaRPr lang="en-US" sz="2000" kern="1200"/>
        </a:p>
      </dsp:txBody>
      <dsp:txXfrm rot="10800000">
        <a:off x="0" y="1179319"/>
        <a:ext cx="8001000" cy="1189454"/>
      </dsp:txXfrm>
    </dsp:sp>
    <dsp:sp modelId="{4FDC4731-F2D6-4A2E-A76E-D343047149C2}">
      <dsp:nvSpPr>
        <dsp:cNvPr id="0" name=""/>
        <dsp:cNvSpPr/>
      </dsp:nvSpPr>
      <dsp:spPr>
        <a:xfrm rot="10800000">
          <a:off x="0" y="1465"/>
          <a:ext cx="8001000" cy="1189454"/>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Gain &amp; maintain the trust of the enterprise to reliably safeguard their data</a:t>
          </a:r>
          <a:endParaRPr lang="en-US" sz="2000" kern="1200" dirty="0"/>
        </a:p>
      </dsp:txBody>
      <dsp:txXfrm rot="10800000">
        <a:off x="0" y="1465"/>
        <a:ext cx="8001000" cy="118945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1B4778-4985-43B1-989F-3DEDBADF71D7}">
      <dsp:nvSpPr>
        <dsp:cNvPr id="0" name=""/>
        <dsp:cNvSpPr/>
      </dsp:nvSpPr>
      <dsp:spPr>
        <a:xfrm rot="16200000">
          <a:off x="-884268" y="885245"/>
          <a:ext cx="4309871" cy="2539379"/>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950" tIns="0" rIns="234156" bIns="0" numCol="1" spcCol="1270" anchor="ctr" anchorCtr="0">
          <a:noAutofit/>
        </a:bodyPr>
        <a:lstStyle/>
        <a:p>
          <a:pPr lvl="0" algn="ctr" defTabSz="1644650">
            <a:lnSpc>
              <a:spcPct val="90000"/>
            </a:lnSpc>
            <a:spcBef>
              <a:spcPct val="0"/>
            </a:spcBef>
            <a:spcAft>
              <a:spcPct val="35000"/>
            </a:spcAft>
          </a:pPr>
          <a:r>
            <a:rPr lang="en-US" sz="3700" kern="1200" smtClean="0"/>
            <a:t>Immediate and future needs</a:t>
          </a:r>
        </a:p>
      </dsp:txBody>
      <dsp:txXfrm rot="16200000">
        <a:off x="-884268" y="885245"/>
        <a:ext cx="4309871" cy="2539379"/>
      </dsp:txXfrm>
    </dsp:sp>
    <dsp:sp modelId="{733043B5-D5B9-4CB0-A3DE-F540B91792FE}">
      <dsp:nvSpPr>
        <dsp:cNvPr id="0" name=""/>
        <dsp:cNvSpPr/>
      </dsp:nvSpPr>
      <dsp:spPr>
        <a:xfrm rot="16200000">
          <a:off x="1845564" y="885245"/>
          <a:ext cx="4309871" cy="2539379"/>
        </a:xfrm>
        <a:prstGeom prst="flowChartManualOperati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950" tIns="0" rIns="234156" bIns="0" numCol="1" spcCol="1270" anchor="ctr" anchorCtr="0">
          <a:noAutofit/>
        </a:bodyPr>
        <a:lstStyle/>
        <a:p>
          <a:pPr lvl="0" algn="ctr" defTabSz="1644650">
            <a:lnSpc>
              <a:spcPct val="90000"/>
            </a:lnSpc>
            <a:spcBef>
              <a:spcPct val="0"/>
            </a:spcBef>
            <a:spcAft>
              <a:spcPct val="35000"/>
            </a:spcAft>
          </a:pPr>
          <a:r>
            <a:rPr lang="en-US" sz="3700" kern="1200" smtClean="0"/>
            <a:t>Amortized costs</a:t>
          </a:r>
        </a:p>
      </dsp:txBody>
      <dsp:txXfrm rot="16200000">
        <a:off x="1845564" y="885245"/>
        <a:ext cx="4309871" cy="2539379"/>
      </dsp:txXfrm>
    </dsp:sp>
    <dsp:sp modelId="{EA83D47C-B334-47F9-A1C7-10AFB4A7FA81}">
      <dsp:nvSpPr>
        <dsp:cNvPr id="0" name=""/>
        <dsp:cNvSpPr/>
      </dsp:nvSpPr>
      <dsp:spPr>
        <a:xfrm rot="16200000">
          <a:off x="4575397" y="885245"/>
          <a:ext cx="4309871" cy="2539379"/>
        </a:xfrm>
        <a:prstGeom prst="flowChartManualOperati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950" tIns="0" rIns="234156" bIns="0" numCol="1" spcCol="1270" anchor="ctr" anchorCtr="0">
          <a:noAutofit/>
        </a:bodyPr>
        <a:lstStyle/>
        <a:p>
          <a:pPr lvl="0" algn="ctr" defTabSz="1644650">
            <a:lnSpc>
              <a:spcPct val="90000"/>
            </a:lnSpc>
            <a:spcBef>
              <a:spcPct val="0"/>
            </a:spcBef>
            <a:spcAft>
              <a:spcPct val="35000"/>
            </a:spcAft>
          </a:pPr>
          <a:r>
            <a:rPr lang="en-US" sz="3700" kern="1200" smtClean="0"/>
            <a:t>Hardware, licensing, service expenses</a:t>
          </a:r>
        </a:p>
      </dsp:txBody>
      <dsp:txXfrm rot="16200000">
        <a:off x="4575397" y="885245"/>
        <a:ext cx="4309871" cy="253937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8B067B-DC80-4DE8-9E79-12B8390944E2}">
      <dsp:nvSpPr>
        <dsp:cNvPr id="0" name=""/>
        <dsp:cNvSpPr/>
      </dsp:nvSpPr>
      <dsp:spPr>
        <a:xfrm rot="16200000">
          <a:off x="666749" y="-666749"/>
          <a:ext cx="2476500" cy="3810000"/>
        </a:xfrm>
        <a:prstGeom prst="round1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smtClean="0">
              <a:effectLst>
                <a:outerShdw blurRad="38100" dist="38100" dir="2700000" algn="tl">
                  <a:srgbClr val="000000">
                    <a:alpha val="43137"/>
                  </a:srgbClr>
                </a:outerShdw>
              </a:effectLst>
            </a:rPr>
            <a:t>Resource </a:t>
          </a:r>
        </a:p>
        <a:p>
          <a:pPr lvl="0" algn="ctr" defTabSz="1377950">
            <a:lnSpc>
              <a:spcPct val="90000"/>
            </a:lnSpc>
            <a:spcBef>
              <a:spcPct val="0"/>
            </a:spcBef>
            <a:spcAft>
              <a:spcPct val="35000"/>
            </a:spcAft>
          </a:pPr>
          <a:r>
            <a:rPr lang="en-US" sz="3100" kern="1200" smtClean="0">
              <a:effectLst>
                <a:outerShdw blurRad="38100" dist="38100" dir="2700000" algn="tl">
                  <a:srgbClr val="000000">
                    <a:alpha val="43137"/>
                  </a:srgbClr>
                </a:outerShdw>
              </a:effectLst>
            </a:rPr>
            <a:t>Allocation</a:t>
          </a:r>
          <a:endParaRPr lang="en-US" sz="3100" kern="1200">
            <a:effectLst>
              <a:outerShdw blurRad="38100" dist="38100" dir="2700000" algn="tl">
                <a:srgbClr val="000000">
                  <a:alpha val="43137"/>
                </a:srgbClr>
              </a:outerShdw>
            </a:effectLst>
          </a:endParaRPr>
        </a:p>
      </dsp:txBody>
      <dsp:txXfrm rot="16200000">
        <a:off x="976312" y="-976312"/>
        <a:ext cx="1857375" cy="3810000"/>
      </dsp:txXfrm>
    </dsp:sp>
    <dsp:sp modelId="{FDD5114C-DE83-437A-ACCC-EDBD5BC64ABE}">
      <dsp:nvSpPr>
        <dsp:cNvPr id="0" name=""/>
        <dsp:cNvSpPr/>
      </dsp:nvSpPr>
      <dsp:spPr>
        <a:xfrm>
          <a:off x="3810000" y="0"/>
          <a:ext cx="3810000" cy="2476500"/>
        </a:xfrm>
        <a:prstGeom prst="round1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smtClean="0">
              <a:effectLst>
                <a:outerShdw blurRad="38100" dist="38100" dir="2700000" algn="tl">
                  <a:srgbClr val="000000">
                    <a:alpha val="43137"/>
                  </a:srgbClr>
                </a:outerShdw>
              </a:effectLst>
            </a:rPr>
            <a:t>Education of Internal Resources</a:t>
          </a:r>
          <a:endParaRPr lang="en-US" sz="3100" kern="1200">
            <a:effectLst>
              <a:outerShdw blurRad="38100" dist="38100" dir="2700000" algn="tl">
                <a:srgbClr val="000000">
                  <a:alpha val="43137"/>
                </a:srgbClr>
              </a:outerShdw>
            </a:effectLst>
          </a:endParaRPr>
        </a:p>
      </dsp:txBody>
      <dsp:txXfrm>
        <a:off x="3810000" y="0"/>
        <a:ext cx="3810000" cy="1857375"/>
      </dsp:txXfrm>
    </dsp:sp>
    <dsp:sp modelId="{3FA75101-094F-4696-8A44-115DF6FD2849}">
      <dsp:nvSpPr>
        <dsp:cNvPr id="0" name=""/>
        <dsp:cNvSpPr/>
      </dsp:nvSpPr>
      <dsp:spPr>
        <a:xfrm rot="10800000">
          <a:off x="0" y="2476500"/>
          <a:ext cx="3810000" cy="2476500"/>
        </a:xfrm>
        <a:prstGeom prst="round1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smtClean="0">
              <a:effectLst>
                <a:outerShdw blurRad="38100" dist="38100" dir="2700000" algn="tl">
                  <a:srgbClr val="000000">
                    <a:alpha val="43137"/>
                  </a:srgbClr>
                </a:outerShdw>
              </a:effectLst>
            </a:rPr>
            <a:t>Balance Internal &amp; External Expertise</a:t>
          </a:r>
          <a:endParaRPr lang="en-US" sz="3100" kern="1200">
            <a:effectLst>
              <a:outerShdw blurRad="38100" dist="38100" dir="2700000" algn="tl">
                <a:srgbClr val="000000">
                  <a:alpha val="43137"/>
                </a:srgbClr>
              </a:outerShdw>
            </a:effectLst>
          </a:endParaRPr>
        </a:p>
      </dsp:txBody>
      <dsp:txXfrm rot="10800000">
        <a:off x="0" y="3095625"/>
        <a:ext cx="3810000" cy="1857375"/>
      </dsp:txXfrm>
    </dsp:sp>
    <dsp:sp modelId="{FFDB8A94-131A-478B-9CD6-709726A691C5}">
      <dsp:nvSpPr>
        <dsp:cNvPr id="0" name=""/>
        <dsp:cNvSpPr/>
      </dsp:nvSpPr>
      <dsp:spPr>
        <a:xfrm rot="5400000">
          <a:off x="4476750" y="1809750"/>
          <a:ext cx="2476500" cy="3810000"/>
        </a:xfrm>
        <a:prstGeom prst="round1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smtClean="0">
              <a:effectLst>
                <a:outerShdw blurRad="38100" dist="38100" dir="2700000" algn="tl">
                  <a:srgbClr val="000000">
                    <a:alpha val="43137"/>
                  </a:srgbClr>
                </a:outerShdw>
              </a:effectLst>
            </a:rPr>
            <a:t>Long Term Planning</a:t>
          </a:r>
          <a:endParaRPr lang="en-US" sz="3100" kern="1200">
            <a:effectLst>
              <a:outerShdw blurRad="38100" dist="38100" dir="2700000" algn="tl">
                <a:srgbClr val="000000">
                  <a:alpha val="43137"/>
                </a:srgbClr>
              </a:outerShdw>
            </a:effectLst>
          </a:endParaRPr>
        </a:p>
      </dsp:txBody>
      <dsp:txXfrm rot="5400000">
        <a:off x="4786312" y="2119312"/>
        <a:ext cx="1857375" cy="3810000"/>
      </dsp:txXfrm>
    </dsp:sp>
    <dsp:sp modelId="{C37279A8-0766-460E-B129-60DCED9FFE94}">
      <dsp:nvSpPr>
        <dsp:cNvPr id="0" name=""/>
        <dsp:cNvSpPr/>
      </dsp:nvSpPr>
      <dsp:spPr>
        <a:xfrm>
          <a:off x="2286003" y="1600202"/>
          <a:ext cx="3047992" cy="1752594"/>
        </a:xfrm>
        <a:prstGeom prst="roundRect">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smtClean="0">
              <a:effectLst>
                <a:outerShdw blurRad="38100" dist="38100" dir="2700000" algn="tl">
                  <a:srgbClr val="000000">
                    <a:alpha val="43137"/>
                  </a:srgbClr>
                </a:outerShdw>
              </a:effectLst>
            </a:rPr>
            <a:t>Institutional Knowledge Management</a:t>
          </a:r>
        </a:p>
      </dsp:txBody>
      <dsp:txXfrm>
        <a:off x="2286003" y="1600202"/>
        <a:ext cx="3047992" cy="17525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26833" cy="464185"/>
          </a:xfrm>
          <a:prstGeom prst="rect">
            <a:avLst/>
          </a:prstGeom>
        </p:spPr>
        <p:txBody>
          <a:bodyPr vert="horz" lIns="92919" tIns="46462" rIns="92919" bIns="46462" rtlCol="0"/>
          <a:lstStyle>
            <a:lvl1pPr algn="l">
              <a:defRPr sz="1300"/>
            </a:lvl1pPr>
          </a:lstStyle>
          <a:p>
            <a:r>
              <a:rPr lang="en-US" smtClean="0"/>
              <a:t>SKX ECM Architecture Meeting</a:t>
            </a:r>
            <a:endParaRPr lang="en-US"/>
          </a:p>
        </p:txBody>
      </p:sp>
      <p:sp>
        <p:nvSpPr>
          <p:cNvPr id="3" name="Date Placeholder 2"/>
          <p:cNvSpPr>
            <a:spLocks noGrp="1"/>
          </p:cNvSpPr>
          <p:nvPr>
            <p:ph type="dt" sz="quarter" idx="1"/>
          </p:nvPr>
        </p:nvSpPr>
        <p:spPr>
          <a:xfrm>
            <a:off x="3956552" y="2"/>
            <a:ext cx="3026833" cy="464185"/>
          </a:xfrm>
          <a:prstGeom prst="rect">
            <a:avLst/>
          </a:prstGeom>
        </p:spPr>
        <p:txBody>
          <a:bodyPr vert="horz" lIns="92919" tIns="46462" rIns="92919" bIns="46462" rtlCol="0"/>
          <a:lstStyle>
            <a:lvl1pPr algn="r">
              <a:defRPr sz="1300"/>
            </a:lvl1pPr>
          </a:lstStyle>
          <a:p>
            <a:fld id="{3B77A381-D211-4B9A-BFA7-EC8595EFB2A4}" type="datetimeFigureOut">
              <a:rPr lang="en-US" smtClean="0"/>
              <a:pPr/>
              <a:t>10/16/2010</a:t>
            </a:fld>
            <a:endParaRPr lang="en-US"/>
          </a:p>
        </p:txBody>
      </p:sp>
      <p:sp>
        <p:nvSpPr>
          <p:cNvPr id="4" name="Footer Placeholder 3"/>
          <p:cNvSpPr>
            <a:spLocks noGrp="1"/>
          </p:cNvSpPr>
          <p:nvPr>
            <p:ph type="ftr" sz="quarter" idx="2"/>
          </p:nvPr>
        </p:nvSpPr>
        <p:spPr>
          <a:xfrm>
            <a:off x="3" y="8817904"/>
            <a:ext cx="3026833" cy="464185"/>
          </a:xfrm>
          <a:prstGeom prst="rect">
            <a:avLst/>
          </a:prstGeom>
        </p:spPr>
        <p:txBody>
          <a:bodyPr vert="horz" lIns="92919" tIns="46462" rIns="92919" bIns="46462" rtlCol="0" anchor="b"/>
          <a:lstStyle>
            <a:lvl1pPr algn="l">
              <a:defRPr sz="1300"/>
            </a:lvl1pPr>
          </a:lstStyle>
          <a:p>
            <a:r>
              <a:rPr lang="en-US" smtClean="0"/>
              <a:t>Confidential SKX Data</a:t>
            </a:r>
            <a:endParaRPr lang="en-US"/>
          </a:p>
        </p:txBody>
      </p:sp>
      <p:sp>
        <p:nvSpPr>
          <p:cNvPr id="5" name="Slide Number Placeholder 4"/>
          <p:cNvSpPr>
            <a:spLocks noGrp="1"/>
          </p:cNvSpPr>
          <p:nvPr>
            <p:ph type="sldNum" sz="quarter" idx="3"/>
          </p:nvPr>
        </p:nvSpPr>
        <p:spPr>
          <a:xfrm>
            <a:off x="3956552" y="8817904"/>
            <a:ext cx="3026833" cy="464185"/>
          </a:xfrm>
          <a:prstGeom prst="rect">
            <a:avLst/>
          </a:prstGeom>
        </p:spPr>
        <p:txBody>
          <a:bodyPr vert="horz" lIns="92919" tIns="46462" rIns="92919" bIns="46462" rtlCol="0" anchor="b"/>
          <a:lstStyle>
            <a:lvl1pPr algn="r">
              <a:defRPr sz="1300"/>
            </a:lvl1pPr>
          </a:lstStyle>
          <a:p>
            <a:fld id="{9BE2601E-F42F-4487-B9A4-023C1FB0BE25}" type="slidenum">
              <a:rPr lang="en-US" smtClean="0"/>
              <a:pPr/>
              <a:t>‹#›</a:t>
            </a:fld>
            <a:endParaRPr lang="en-US"/>
          </a:p>
        </p:txBody>
      </p:sp>
    </p:spTree>
    <p:extLst>
      <p:ext uri="{BB962C8B-B14F-4D97-AF65-F5344CB8AC3E}">
        <p14:creationId xmlns:p14="http://schemas.microsoft.com/office/powerpoint/2010/main" xmlns="" val="183629586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26833" cy="464185"/>
          </a:xfrm>
          <a:prstGeom prst="rect">
            <a:avLst/>
          </a:prstGeom>
        </p:spPr>
        <p:txBody>
          <a:bodyPr vert="horz" lIns="92919" tIns="46462" rIns="92919" bIns="46462" rtlCol="0"/>
          <a:lstStyle>
            <a:lvl1pPr algn="l">
              <a:defRPr sz="1300"/>
            </a:lvl1pPr>
          </a:lstStyle>
          <a:p>
            <a:r>
              <a:rPr lang="en-US" smtClean="0"/>
              <a:t>SKX ECM Architecture Meeting</a:t>
            </a:r>
            <a:endParaRPr lang="en-US"/>
          </a:p>
        </p:txBody>
      </p:sp>
      <p:sp>
        <p:nvSpPr>
          <p:cNvPr id="3" name="Date Placeholder 2"/>
          <p:cNvSpPr>
            <a:spLocks noGrp="1"/>
          </p:cNvSpPr>
          <p:nvPr>
            <p:ph type="dt" idx="1"/>
          </p:nvPr>
        </p:nvSpPr>
        <p:spPr>
          <a:xfrm>
            <a:off x="3956552" y="2"/>
            <a:ext cx="3026833" cy="464185"/>
          </a:xfrm>
          <a:prstGeom prst="rect">
            <a:avLst/>
          </a:prstGeom>
        </p:spPr>
        <p:txBody>
          <a:bodyPr vert="horz" lIns="92919" tIns="46462" rIns="92919" bIns="46462" rtlCol="0"/>
          <a:lstStyle>
            <a:lvl1pPr algn="r">
              <a:defRPr sz="1300"/>
            </a:lvl1pPr>
          </a:lstStyle>
          <a:p>
            <a:fld id="{61C997C1-420A-43FF-A03F-428A6CCA2C6D}" type="datetimeFigureOut">
              <a:rPr lang="en-US" smtClean="0"/>
              <a:pPr/>
              <a:t>10/16/2010</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19" tIns="46462" rIns="92919" bIns="46462" rtlCol="0" anchor="ctr"/>
          <a:lstStyle/>
          <a:p>
            <a:endParaRPr lang="en-US"/>
          </a:p>
        </p:txBody>
      </p:sp>
      <p:sp>
        <p:nvSpPr>
          <p:cNvPr id="5" name="Notes Placeholder 4"/>
          <p:cNvSpPr>
            <a:spLocks noGrp="1"/>
          </p:cNvSpPr>
          <p:nvPr>
            <p:ph type="body" sz="quarter" idx="3"/>
          </p:nvPr>
        </p:nvSpPr>
        <p:spPr>
          <a:xfrm>
            <a:off x="698501" y="4409758"/>
            <a:ext cx="5588000" cy="4177665"/>
          </a:xfrm>
          <a:prstGeom prst="rect">
            <a:avLst/>
          </a:prstGeom>
        </p:spPr>
        <p:txBody>
          <a:bodyPr vert="horz" lIns="92919" tIns="46462" rIns="92919" bIns="464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17904"/>
            <a:ext cx="3026833" cy="464185"/>
          </a:xfrm>
          <a:prstGeom prst="rect">
            <a:avLst/>
          </a:prstGeom>
        </p:spPr>
        <p:txBody>
          <a:bodyPr vert="horz" lIns="92919" tIns="46462" rIns="92919" bIns="46462" rtlCol="0" anchor="b"/>
          <a:lstStyle>
            <a:lvl1pPr algn="l">
              <a:defRPr sz="1300"/>
            </a:lvl1pPr>
          </a:lstStyle>
          <a:p>
            <a:r>
              <a:rPr lang="en-US" smtClean="0"/>
              <a:t>Confidential SKX Data</a:t>
            </a:r>
            <a:endParaRPr lang="en-US"/>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919" tIns="46462" rIns="92919" bIns="46462" rtlCol="0" anchor="b"/>
          <a:lstStyle>
            <a:lvl1pPr algn="r">
              <a:defRPr sz="1300"/>
            </a:lvl1pPr>
          </a:lstStyle>
          <a:p>
            <a:fld id="{785AA75D-5CEF-4829-B26C-556773519A76}" type="slidenum">
              <a:rPr lang="en-US" smtClean="0"/>
              <a:pPr/>
              <a:t>‹#›</a:t>
            </a:fld>
            <a:endParaRPr lang="en-US"/>
          </a:p>
        </p:txBody>
      </p:sp>
    </p:spTree>
    <p:extLst>
      <p:ext uri="{BB962C8B-B14F-4D97-AF65-F5344CB8AC3E}">
        <p14:creationId xmlns:p14="http://schemas.microsoft.com/office/powerpoint/2010/main" xmlns="" val="273034782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Richard_L._Nola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Stages_of_growth_mode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 an ECM Strategy</a:t>
            </a:r>
            <a:endParaRPr lang="en-US" baseline="0" dirty="0" smtClean="0"/>
          </a:p>
          <a:p>
            <a:r>
              <a:rPr lang="en-US" baseline="0" dirty="0" smtClean="0"/>
              <a:t>Technology as a Service</a:t>
            </a:r>
          </a:p>
          <a:p>
            <a:r>
              <a:rPr lang="en-US" baseline="0" dirty="0" smtClean="0"/>
              <a:t>Presented by Karuana Gatimu</a:t>
            </a:r>
          </a:p>
          <a:p>
            <a:endParaRPr lang="en-US" baseline="0" dirty="0" smtClean="0"/>
          </a:p>
          <a:p>
            <a:r>
              <a:rPr lang="en-US" baseline="0" dirty="0" smtClean="0"/>
              <a:t>February 18, 2009</a:t>
            </a:r>
          </a:p>
          <a:p>
            <a:endParaRPr lang="en-US" baseline="0" dirty="0" smtClean="0"/>
          </a:p>
          <a:p>
            <a:r>
              <a:rPr lang="en-US" baseline="0" dirty="0" smtClean="0"/>
              <a:t>Presentation Purpose:  Review the steps for creating an Enterprise Content Management Plan</a:t>
            </a:r>
          </a:p>
          <a:p>
            <a:endParaRPr lang="en-US" baseline="0" dirty="0" smtClean="0"/>
          </a:p>
          <a:p>
            <a:endParaRPr lang="en-US" baseline="0"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SKX ECM Architecture Meeting</a:t>
            </a:r>
            <a:endParaRPr lang="en-US" dirty="0"/>
          </a:p>
        </p:txBody>
      </p:sp>
      <p:sp>
        <p:nvSpPr>
          <p:cNvPr id="5" name="Slide Number Placeholder 4"/>
          <p:cNvSpPr>
            <a:spLocks noGrp="1"/>
          </p:cNvSpPr>
          <p:nvPr>
            <p:ph type="sldNum" sz="quarter" idx="11"/>
          </p:nvPr>
        </p:nvSpPr>
        <p:spPr/>
        <p:txBody>
          <a:bodyPr/>
          <a:lstStyle/>
          <a:p>
            <a:fld id="{785AA75D-5CEF-4829-B26C-556773519A7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a:p>
            <a:endParaRPr lang="en-US" smtClean="0"/>
          </a:p>
          <a:p>
            <a:endParaRPr lang="en-US" smtClean="0"/>
          </a:p>
          <a:p>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½ way mark</a:t>
            </a:r>
            <a:endParaRPr lang="en-US" dirty="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SKX ECM Architecture Meeting</a:t>
            </a:r>
            <a:endParaRPr lang="en-US" dirty="0"/>
          </a:p>
        </p:txBody>
      </p:sp>
      <p:sp>
        <p:nvSpPr>
          <p:cNvPr id="5" name="Slide Number Placeholder 4"/>
          <p:cNvSpPr>
            <a:spLocks noGrp="1"/>
          </p:cNvSpPr>
          <p:nvPr>
            <p:ph type="sldNum" sz="quarter" idx="11"/>
          </p:nvPr>
        </p:nvSpPr>
        <p:spPr/>
        <p:txBody>
          <a:bodyPr/>
          <a:lstStyle/>
          <a:p>
            <a:fld id="{785AA75D-5CEF-4829-B26C-556773519A7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dirty="0"/>
          </a:p>
        </p:txBody>
      </p:sp>
      <p:sp>
        <p:nvSpPr>
          <p:cNvPr id="5" name="Slide Number Placeholder 4"/>
          <p:cNvSpPr>
            <a:spLocks noGrp="1"/>
          </p:cNvSpPr>
          <p:nvPr>
            <p:ph type="sldNum" sz="quarter" idx="11"/>
          </p:nvPr>
        </p:nvSpPr>
        <p:spPr/>
        <p:txBody>
          <a:bodyPr/>
          <a:lstStyle/>
          <a:p>
            <a:fld id="{785AA75D-5CEF-4829-B26C-556773519A7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Implementing</a:t>
            </a:r>
            <a:r>
              <a:rPr lang="en-US" baseline="0" smtClean="0"/>
              <a:t> a successful BI project in the real world requires that you embrace your role as a change agent:</a:t>
            </a:r>
          </a:p>
          <a:p>
            <a:endParaRPr lang="en-US" baseline="0" smtClean="0"/>
          </a:p>
          <a:p>
            <a:r>
              <a:rPr lang="en-US" baseline="0" smtClean="0"/>
              <a:t>Get class examples of each role.</a:t>
            </a:r>
          </a:p>
          <a:p>
            <a:endParaRPr lang="en-US" baseline="0" smtClean="0"/>
          </a:p>
          <a:p>
            <a:r>
              <a:rPr lang="en-US" baseline="0" smtClean="0"/>
              <a:t>What do you say to executive manager who refuses to give up his or her green bar reports? </a:t>
            </a:r>
          </a:p>
          <a:p>
            <a:r>
              <a:rPr lang="en-US" baseline="0" smtClean="0"/>
              <a:t>How do you encourage people not to be afraid of the “new system”</a:t>
            </a:r>
          </a:p>
          <a:p>
            <a:r>
              <a:rPr lang="en-US" baseline="0" smtClean="0"/>
              <a:t>Identify nay sayers – utilize tend &amp; befriend techniques to minimize project impact</a:t>
            </a:r>
          </a:p>
          <a:p>
            <a:r>
              <a:rPr lang="en-US" baseline="0" smtClean="0"/>
              <a:t>How do you leverage the enthusiasm of the visionary manager for whom this roll out can’t happen soon enough?</a:t>
            </a:r>
          </a:p>
          <a:p>
            <a:r>
              <a:rPr lang="en-US" baseline="0" smtClean="0"/>
              <a:t>There will always be those neutral people who will watch what happens and jump on the bandwagon later.</a:t>
            </a:r>
          </a:p>
          <a:p>
            <a:r>
              <a:rPr lang="en-US" baseline="0" smtClean="0"/>
              <a:t>Be prepared to handle this epheromal part of your project or nominate someone to do this when you select a project communications manager.</a:t>
            </a:r>
          </a:p>
          <a:p>
            <a:endParaRPr lang="en-US" dirty="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good</a:t>
            </a:r>
            <a:r>
              <a:rPr lang="en-US" baseline="0" dirty="0" smtClean="0"/>
              <a:t> Enterprise Content Management policy has approximately 10 moving parts.  Each segment is a large discussion to have and/or collate from other corporate policies and discussions.  The process of creating this document can be simple and more generic or detailed and very specific to your environment.  </a:t>
            </a:r>
          </a:p>
          <a:p>
            <a:endParaRPr lang="en-US" baseline="0" dirty="0" smtClean="0"/>
          </a:p>
          <a:p>
            <a:r>
              <a:rPr lang="en-US" baseline="0" dirty="0" smtClean="0"/>
              <a:t>From this ECM Strategy you cull information for project planning, staffing needs, quality assurance measurements and other necessary project management performance indicators.  It provides you with a foundation for thought and decision making in the future. </a:t>
            </a:r>
          </a:p>
          <a:p>
            <a:endParaRPr lang="en-US" baseline="0" dirty="0" smtClean="0"/>
          </a:p>
          <a:p>
            <a:r>
              <a:rPr lang="en-US" baseline="0" dirty="0" smtClean="0"/>
              <a:t>Start anywhere – revise frequently!  It’s a process not a final deliverable and it’s always in flux.</a:t>
            </a:r>
          </a:p>
          <a:p>
            <a:endParaRPr lang="en-US" baseline="0" dirty="0" smtClean="0"/>
          </a:p>
          <a:p>
            <a:r>
              <a:rPr lang="en-US" baseline="0" dirty="0" smtClean="0"/>
              <a:t>The key to successful implementation is good communication, a focus on service and quality delivery.</a:t>
            </a:r>
          </a:p>
          <a:p>
            <a:endParaRPr lang="en-US" baseline="0" dirty="0" smtClean="0"/>
          </a:p>
          <a:p>
            <a:r>
              <a:rPr lang="en-US" baseline="0" dirty="0" smtClean="0"/>
              <a:t>Start small – dream big!  Don’t bite off more than you can chew in a first project.  SharePoint is meant to grow with your organization – </a:t>
            </a:r>
            <a:r>
              <a:rPr lang="en-US" baseline="0" dirty="0" err="1" smtClean="0"/>
              <a:t>CorasWorks</a:t>
            </a:r>
            <a:r>
              <a:rPr lang="en-US" baseline="0" smtClean="0"/>
              <a:t> will make that easy.   </a:t>
            </a:r>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smtClean="0"/>
              <a:t>MSF Principles:</a:t>
            </a:r>
          </a:p>
          <a:p>
            <a:endParaRPr lang="en-US" smtClean="0"/>
          </a:p>
          <a:p>
            <a:pPr>
              <a:buFont typeface="Arial" pitchFamily="34" charset="0"/>
              <a:buChar char="•"/>
            </a:pPr>
            <a:r>
              <a:rPr lang="en-US" smtClean="0"/>
              <a:t>Work Toward</a:t>
            </a:r>
            <a:r>
              <a:rPr lang="en-US" baseline="0" smtClean="0"/>
              <a:t> a Shared Vision</a:t>
            </a:r>
          </a:p>
          <a:p>
            <a:pPr>
              <a:buFont typeface="Arial" pitchFamily="34" charset="0"/>
              <a:buChar char="•"/>
            </a:pPr>
            <a:r>
              <a:rPr lang="en-US" baseline="0" smtClean="0"/>
              <a:t>Stay Agile – Expect Things to Change</a:t>
            </a:r>
          </a:p>
          <a:p>
            <a:pPr>
              <a:buFont typeface="Arial" pitchFamily="34" charset="0"/>
              <a:buChar char="•"/>
            </a:pPr>
            <a:r>
              <a:rPr lang="en-US" baseline="0" smtClean="0"/>
              <a:t>Focus on Delivering Business Value</a:t>
            </a:r>
          </a:p>
          <a:p>
            <a:pPr>
              <a:buFont typeface="Arial" pitchFamily="34" charset="0"/>
              <a:buChar char="•"/>
            </a:pPr>
            <a:r>
              <a:rPr lang="en-US" baseline="0" smtClean="0"/>
              <a:t>Foster Open Communication</a:t>
            </a:r>
          </a:p>
          <a:p>
            <a:endParaRPr lang="en-US" baseline="0" smtClean="0"/>
          </a:p>
          <a:p>
            <a:r>
              <a:rPr lang="en-US" b="1" baseline="0" smtClean="0"/>
              <a:t>SDLC Principles:</a:t>
            </a:r>
          </a:p>
          <a:p>
            <a:endParaRPr lang="en-US" baseline="0" smtClean="0"/>
          </a:p>
          <a:p>
            <a:pPr>
              <a:buFont typeface="Arial" pitchFamily="34" charset="0"/>
              <a:buChar char="•"/>
            </a:pPr>
            <a:r>
              <a:rPr lang="en-US" b="0" smtClean="0"/>
              <a:t>Initiation/Planning</a:t>
            </a:r>
          </a:p>
          <a:p>
            <a:pPr>
              <a:buFont typeface="Arial" pitchFamily="34" charset="0"/>
              <a:buChar char="•"/>
            </a:pPr>
            <a:r>
              <a:rPr lang="en-US" b="0" smtClean="0"/>
              <a:t>Requirements Gatherings And Analysis</a:t>
            </a:r>
          </a:p>
          <a:p>
            <a:pPr>
              <a:buFont typeface="Arial" pitchFamily="34" charset="0"/>
              <a:buChar char="•"/>
            </a:pPr>
            <a:r>
              <a:rPr lang="en-US" b="0" smtClean="0"/>
              <a:t>Design</a:t>
            </a:r>
          </a:p>
          <a:p>
            <a:pPr>
              <a:buFont typeface="Arial" pitchFamily="34" charset="0"/>
              <a:buChar char="•"/>
            </a:pPr>
            <a:r>
              <a:rPr lang="en-US" b="0" smtClean="0"/>
              <a:t>Build or Coding</a:t>
            </a:r>
          </a:p>
          <a:p>
            <a:pPr>
              <a:buFont typeface="Arial" pitchFamily="34" charset="0"/>
              <a:buChar char="•"/>
            </a:pPr>
            <a:r>
              <a:rPr lang="en-US" b="0" smtClean="0"/>
              <a:t>Testing</a:t>
            </a:r>
          </a:p>
          <a:p>
            <a:pPr>
              <a:buFont typeface="Arial" pitchFamily="34" charset="0"/>
              <a:buChar char="•"/>
            </a:pPr>
            <a:r>
              <a:rPr lang="en-US" b="0" smtClean="0"/>
              <a:t>Operations and Maintenance</a:t>
            </a:r>
          </a:p>
          <a:p>
            <a:pPr lvl="0"/>
            <a:endParaRPr lang="en-US" i="1" smtClean="0"/>
          </a:p>
          <a:p>
            <a:pPr lvl="0"/>
            <a:r>
              <a:rPr lang="en-US" b="1" smtClean="0"/>
              <a:t>RUP Principles – Designed by IBM in 2003:</a:t>
            </a:r>
          </a:p>
          <a:p>
            <a:pPr lvl="0"/>
            <a:endParaRPr lang="en-US" b="1" smtClean="0"/>
          </a:p>
          <a:p>
            <a:pPr lvl="0"/>
            <a:r>
              <a:rPr lang="en-US" b="1" smtClean="0"/>
              <a:t>Use Case Centric</a:t>
            </a:r>
          </a:p>
          <a:p>
            <a:pPr lvl="0"/>
            <a:endParaRPr lang="en-US" smtClean="0"/>
          </a:p>
          <a:p>
            <a:pPr lvl="0"/>
            <a:r>
              <a:rPr lang="en-US" smtClean="0"/>
              <a:t>3 Building Blocks – Roles, Work Products &amp; Tasks</a:t>
            </a:r>
          </a:p>
          <a:p>
            <a:pPr lvl="0"/>
            <a:r>
              <a:rPr lang="en-US" smtClean="0"/>
              <a:t>4 Lifecycle Phases – Inception, Elaboration, Construction &amp; Transition</a:t>
            </a:r>
          </a:p>
          <a:p>
            <a:pPr lvl="0"/>
            <a:r>
              <a:rPr lang="en-US" smtClean="0"/>
              <a:t>6 Engineering Disciplines – Business Model, Requirements, Analysis &amp; Design, Implementation, Test, Deploy</a:t>
            </a:r>
          </a:p>
          <a:p>
            <a:pPr lvl="0"/>
            <a:r>
              <a:rPr lang="en-US" smtClean="0"/>
              <a:t>3 Supporting Disciplines – Change </a:t>
            </a:r>
            <a:r>
              <a:rPr lang="en-US" err="1" smtClean="0"/>
              <a:t>Mangement</a:t>
            </a:r>
            <a:r>
              <a:rPr lang="en-US" smtClean="0"/>
              <a:t>, Project Management, Work Product (Artifact)</a:t>
            </a:r>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smtClean="0"/>
              <a:t>MSF Principles:</a:t>
            </a:r>
          </a:p>
          <a:p>
            <a:endParaRPr lang="en-US" smtClean="0"/>
          </a:p>
          <a:p>
            <a:pPr>
              <a:buFont typeface="Arial" pitchFamily="34" charset="0"/>
              <a:buChar char="•"/>
            </a:pPr>
            <a:r>
              <a:rPr lang="en-US" smtClean="0"/>
              <a:t>Work Toward</a:t>
            </a:r>
            <a:r>
              <a:rPr lang="en-US" baseline="0" smtClean="0"/>
              <a:t> a Shared Vision</a:t>
            </a:r>
          </a:p>
          <a:p>
            <a:pPr>
              <a:buFont typeface="Arial" pitchFamily="34" charset="0"/>
              <a:buChar char="•"/>
            </a:pPr>
            <a:r>
              <a:rPr lang="en-US" baseline="0" smtClean="0"/>
              <a:t>Stay Agile – Expect Things to Change</a:t>
            </a:r>
          </a:p>
          <a:p>
            <a:pPr>
              <a:buFont typeface="Arial" pitchFamily="34" charset="0"/>
              <a:buChar char="•"/>
            </a:pPr>
            <a:r>
              <a:rPr lang="en-US" baseline="0" smtClean="0"/>
              <a:t>Focus on Delivering Business Value</a:t>
            </a:r>
          </a:p>
          <a:p>
            <a:pPr>
              <a:buFont typeface="Arial" pitchFamily="34" charset="0"/>
              <a:buChar char="•"/>
            </a:pPr>
            <a:r>
              <a:rPr lang="en-US" baseline="0" smtClean="0"/>
              <a:t>Foster Open Communication</a:t>
            </a:r>
          </a:p>
          <a:p>
            <a:endParaRPr lang="en-US" baseline="0" smtClean="0"/>
          </a:p>
          <a:p>
            <a:r>
              <a:rPr lang="en-US" b="1" baseline="0" smtClean="0"/>
              <a:t>SDLC Principles:</a:t>
            </a:r>
          </a:p>
          <a:p>
            <a:endParaRPr lang="en-US" baseline="0" smtClean="0"/>
          </a:p>
          <a:p>
            <a:pPr>
              <a:buFont typeface="Arial" pitchFamily="34" charset="0"/>
              <a:buChar char="•"/>
            </a:pPr>
            <a:r>
              <a:rPr lang="en-US" b="0" smtClean="0"/>
              <a:t>Initiation/Planning</a:t>
            </a:r>
          </a:p>
          <a:p>
            <a:pPr>
              <a:buFont typeface="Arial" pitchFamily="34" charset="0"/>
              <a:buChar char="•"/>
            </a:pPr>
            <a:r>
              <a:rPr lang="en-US" b="0" smtClean="0"/>
              <a:t>Requirements Gatherings And Analysis</a:t>
            </a:r>
          </a:p>
          <a:p>
            <a:pPr>
              <a:buFont typeface="Arial" pitchFamily="34" charset="0"/>
              <a:buChar char="•"/>
            </a:pPr>
            <a:r>
              <a:rPr lang="en-US" b="0" smtClean="0"/>
              <a:t>Design</a:t>
            </a:r>
          </a:p>
          <a:p>
            <a:pPr>
              <a:buFont typeface="Arial" pitchFamily="34" charset="0"/>
              <a:buChar char="•"/>
            </a:pPr>
            <a:r>
              <a:rPr lang="en-US" b="0" smtClean="0"/>
              <a:t>Build or Coding</a:t>
            </a:r>
          </a:p>
          <a:p>
            <a:pPr>
              <a:buFont typeface="Arial" pitchFamily="34" charset="0"/>
              <a:buChar char="•"/>
            </a:pPr>
            <a:r>
              <a:rPr lang="en-US" b="0" smtClean="0"/>
              <a:t>Testing</a:t>
            </a:r>
          </a:p>
          <a:p>
            <a:pPr>
              <a:buFont typeface="Arial" pitchFamily="34" charset="0"/>
              <a:buChar char="•"/>
            </a:pPr>
            <a:r>
              <a:rPr lang="en-US" b="0" smtClean="0"/>
              <a:t>Operations and Maintenance</a:t>
            </a:r>
          </a:p>
          <a:p>
            <a:pPr lvl="0"/>
            <a:endParaRPr lang="en-US" i="1" smtClean="0"/>
          </a:p>
          <a:p>
            <a:pPr lvl="0"/>
            <a:r>
              <a:rPr lang="en-US" b="1" smtClean="0"/>
              <a:t>RUP Principles – Designed by IBM in 2003:</a:t>
            </a:r>
          </a:p>
          <a:p>
            <a:pPr lvl="0"/>
            <a:endParaRPr lang="en-US" b="1" smtClean="0"/>
          </a:p>
          <a:p>
            <a:pPr lvl="0"/>
            <a:r>
              <a:rPr lang="en-US" b="1" smtClean="0"/>
              <a:t>Use Case Centric</a:t>
            </a:r>
          </a:p>
          <a:p>
            <a:pPr lvl="0"/>
            <a:endParaRPr lang="en-US" smtClean="0"/>
          </a:p>
          <a:p>
            <a:pPr lvl="0"/>
            <a:r>
              <a:rPr lang="en-US" smtClean="0"/>
              <a:t>3 Building Blocks – Roles, Work Products &amp; Tasks</a:t>
            </a:r>
          </a:p>
          <a:p>
            <a:pPr lvl="0"/>
            <a:r>
              <a:rPr lang="en-US" smtClean="0"/>
              <a:t>4 Lifecycle Phases – Inception, Elaboration, Construction &amp; Transition</a:t>
            </a:r>
          </a:p>
          <a:p>
            <a:pPr lvl="0"/>
            <a:r>
              <a:rPr lang="en-US" smtClean="0"/>
              <a:t>6 Engineering Disciplines – Business Model, Requirements, Analysis &amp; Design, Implementation, Test, Deploy</a:t>
            </a:r>
          </a:p>
          <a:p>
            <a:pPr lvl="0"/>
            <a:r>
              <a:rPr lang="en-US" smtClean="0"/>
              <a:t>3 Supporting Disciplines – Change </a:t>
            </a:r>
            <a:r>
              <a:rPr lang="en-US" err="1" smtClean="0"/>
              <a:t>Mangement</a:t>
            </a:r>
            <a:r>
              <a:rPr lang="en-US" smtClean="0"/>
              <a:t>, Project Management, Work Product (Artifact)</a:t>
            </a:r>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4DE5A8-E4A2-4A44-B4F5-D1BEFA15120D}" type="slidenum">
              <a:rPr lang="en-US">
                <a:latin typeface="Arial" pitchFamily="34" charset="0"/>
              </a:rPr>
              <a:pPr/>
              <a:t>8</a:t>
            </a:fld>
            <a:endParaRPr lang="en-US">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232300" indent="-232300"/>
            <a:r>
              <a:rPr lang="en-US" smtClean="0">
                <a:latin typeface="Arial" pitchFamily="34" charset="0"/>
              </a:rPr>
              <a:t>As people deploy ECM software, how</a:t>
            </a:r>
            <a:r>
              <a:rPr lang="en-US" baseline="0" smtClean="0">
                <a:latin typeface="Arial" pitchFamily="34" charset="0"/>
              </a:rPr>
              <a:t> they use it </a:t>
            </a:r>
            <a:r>
              <a:rPr lang="en-US" smtClean="0">
                <a:latin typeface="Arial" pitchFamily="34" charset="0"/>
              </a:rPr>
              <a:t>use typically goes through up to 4 different phases</a:t>
            </a:r>
          </a:p>
          <a:p>
            <a:pPr marL="232300" indent="-232300"/>
            <a:endParaRPr lang="en-US" smtClean="0">
              <a:latin typeface="Arial" pitchFamily="34" charset="0"/>
            </a:endParaRPr>
          </a:p>
          <a:p>
            <a:pPr marL="232300" indent="-232300"/>
            <a:r>
              <a:rPr lang="en-US" smtClean="0">
                <a:latin typeface="Arial" pitchFamily="34" charset="0"/>
              </a:rPr>
              <a:t>First, they start</a:t>
            </a:r>
            <a:r>
              <a:rPr lang="en-US" baseline="0" smtClean="0">
                <a:latin typeface="Arial" pitchFamily="34" charset="0"/>
              </a:rPr>
              <a:t> creating an environment for ad-hoc team sites.  Each project team, or workgroup, creates a site where they store and track their own information. The challenge is that, over time, it becomes extremely difficult to find and work with information.  And there is no easy way to consolidate information across different team sites, or to enable business processes across sites.</a:t>
            </a:r>
          </a:p>
          <a:p>
            <a:pPr marL="232300" indent="-232300"/>
            <a:endParaRPr lang="en-US" baseline="0" smtClean="0">
              <a:latin typeface="Arial" pitchFamily="34" charset="0"/>
            </a:endParaRPr>
          </a:p>
          <a:p>
            <a:pPr marL="232300" indent="-232300"/>
            <a:r>
              <a:rPr lang="en-US" baseline="0" smtClean="0">
                <a:latin typeface="Arial" pitchFamily="34" charset="0"/>
              </a:rPr>
              <a:t>As a result, the second phase is what we think of as structured collaboration.  A hierarchy of sites evolve over time, navigation within and across sites is added, and simple workflow processes are enabled.</a:t>
            </a:r>
          </a:p>
          <a:p>
            <a:pPr marL="232300" indent="-232300"/>
            <a:endParaRPr lang="en-US" baseline="0" smtClean="0">
              <a:latin typeface="Arial" pitchFamily="34" charset="0"/>
            </a:endParaRPr>
          </a:p>
          <a:p>
            <a:pPr marL="232300" indent="-232300"/>
            <a:r>
              <a:rPr lang="en-US" baseline="0" smtClean="0">
                <a:latin typeface="Arial" pitchFamily="34" charset="0"/>
              </a:rPr>
              <a:t>In the third phase, portals are used for a specific business solution, such as an extranet, or a help desk solution, or a project management environment.</a:t>
            </a:r>
          </a:p>
          <a:p>
            <a:pPr marL="232300" indent="-232300"/>
            <a:endParaRPr lang="en-US" baseline="0" smtClean="0">
              <a:latin typeface="Arial" pitchFamily="34" charset="0"/>
            </a:endParaRPr>
          </a:p>
          <a:p>
            <a:pPr marL="232300" indent="-232300"/>
            <a:r>
              <a:rPr lang="en-US" baseline="0" smtClean="0">
                <a:latin typeface="Arial" pitchFamily="34" charset="0"/>
              </a:rPr>
              <a:t>In the final phase, an organization deploys a workplace of interconnected business solutions, with automated business processes, management dashboards, and even integration with back end systems.</a:t>
            </a:r>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mtClean="0"/>
              <a:t>Note that the first application of a staged maturity model to IT was not by CMM/SEI, but rather </a:t>
            </a:r>
            <a:r>
              <a:rPr lang="en-US" smtClean="0">
                <a:hlinkClick r:id="rId3" action="ppaction://hlinkfile" tooltip="Richard L. Nolan"/>
              </a:rPr>
              <a:t>Richard L. Nolan</a:t>
            </a:r>
            <a:r>
              <a:rPr lang="en-US" smtClean="0"/>
              <a:t>, who, in 1973 published the </a:t>
            </a:r>
            <a:r>
              <a:rPr lang="en-US" smtClean="0">
                <a:hlinkClick r:id="rId4" action="ppaction://hlinkfile" tooltip="Stages of growth model"/>
              </a:rPr>
              <a:t>Stages of growth model</a:t>
            </a:r>
            <a:r>
              <a:rPr lang="en-US" smtClean="0"/>
              <a:t> for IT </a:t>
            </a:r>
            <a:r>
              <a:rPr lang="en-US" err="1" smtClean="0"/>
              <a:t>organisations</a:t>
            </a:r>
            <a:r>
              <a:rPr lang="en-US" smtClean="0"/>
              <a:t>. </a:t>
            </a:r>
            <a:r>
              <a:rPr lang="en-US" baseline="30000" smtClean="0">
                <a:hlinkClick r:id="" action="ppaction://hlinkfile"/>
              </a:rPr>
              <a:t>[3]</a:t>
            </a:r>
            <a:endParaRPr lang="en-US" smtClean="0"/>
          </a:p>
          <a:p>
            <a:endParaRPr lang="en-US" smtClean="0"/>
          </a:p>
          <a:p>
            <a:r>
              <a:rPr lang="en-US" smtClean="0"/>
              <a:t>The model identifies five levels of process maturity for an organization:</a:t>
            </a:r>
          </a:p>
          <a:p>
            <a:endParaRPr lang="en-US" smtClean="0"/>
          </a:p>
          <a:p>
            <a:pPr marL="659473" lvl="1" indent="-219824">
              <a:buFont typeface="+mj-lt"/>
              <a:buAutoNum type="arabicPeriod"/>
            </a:pPr>
            <a:r>
              <a:rPr lang="en-US" smtClean="0"/>
              <a:t>Initial (chaotic, ad hoc, heroic) the starting point for use of a new process. </a:t>
            </a:r>
          </a:p>
          <a:p>
            <a:pPr marL="659473" lvl="1" indent="-219824">
              <a:buFont typeface="+mj-lt"/>
              <a:buAutoNum type="arabicPeriod"/>
            </a:pPr>
            <a:r>
              <a:rPr lang="en-US" smtClean="0"/>
              <a:t>Repeatable (project management, process discipline) the process is used repeatedly. </a:t>
            </a:r>
          </a:p>
          <a:p>
            <a:pPr marL="659473" lvl="1" indent="-219824">
              <a:buFont typeface="+mj-lt"/>
              <a:buAutoNum type="arabicPeriod"/>
            </a:pPr>
            <a:r>
              <a:rPr lang="en-US" smtClean="0"/>
              <a:t>Defined (institutionalized) the process is defined/confirmed as a standard business process. </a:t>
            </a:r>
          </a:p>
          <a:p>
            <a:pPr marL="659473" lvl="1" indent="-219824">
              <a:buFont typeface="+mj-lt"/>
              <a:buAutoNum type="arabicPeriod"/>
            </a:pPr>
            <a:r>
              <a:rPr lang="en-US" smtClean="0"/>
              <a:t>Managed (quantified) process management and measurement takes place. </a:t>
            </a:r>
          </a:p>
          <a:p>
            <a:pPr marL="659473" lvl="1" indent="-219824">
              <a:buFont typeface="+mj-lt"/>
              <a:buAutoNum type="arabicPeriod"/>
            </a:pPr>
            <a:r>
              <a:rPr lang="en-US" err="1" smtClean="0"/>
              <a:t>Optimising</a:t>
            </a:r>
            <a:r>
              <a:rPr lang="en-US" smtClean="0"/>
              <a:t> (process improvement) process management includes deliberate process optimization/improvement. </a:t>
            </a:r>
          </a:p>
          <a:p>
            <a:endParaRPr lang="en-US" smtClean="0"/>
          </a:p>
          <a:p>
            <a:r>
              <a:rPr lang="en-US" smtClean="0"/>
              <a:t>Within each of these maturity levels are Key Process Areas (KPAs) which </a:t>
            </a:r>
            <a:r>
              <a:rPr lang="en-US" err="1" smtClean="0"/>
              <a:t>characterise</a:t>
            </a:r>
            <a:r>
              <a:rPr lang="en-US" smtClean="0"/>
              <a:t> that level, and for each KPA there are five definitions identified:</a:t>
            </a:r>
          </a:p>
          <a:p>
            <a:pPr lvl="1">
              <a:buFont typeface="Arial" pitchFamily="34" charset="0"/>
              <a:buChar char="•"/>
            </a:pPr>
            <a:r>
              <a:rPr lang="en-US" smtClean="0"/>
              <a:t>Goals </a:t>
            </a:r>
          </a:p>
          <a:p>
            <a:pPr lvl="1">
              <a:buFont typeface="Arial" pitchFamily="34" charset="0"/>
              <a:buChar char="•"/>
            </a:pPr>
            <a:r>
              <a:rPr lang="en-US" smtClean="0"/>
              <a:t>Commitment </a:t>
            </a:r>
          </a:p>
          <a:p>
            <a:pPr lvl="1">
              <a:buFont typeface="Arial" pitchFamily="34" charset="0"/>
              <a:buChar char="•"/>
            </a:pPr>
            <a:r>
              <a:rPr lang="en-US" smtClean="0"/>
              <a:t>Ability </a:t>
            </a:r>
          </a:p>
          <a:p>
            <a:pPr lvl="1">
              <a:buFont typeface="Arial" pitchFamily="34" charset="0"/>
              <a:buChar char="•"/>
            </a:pPr>
            <a:r>
              <a:rPr lang="en-US" smtClean="0"/>
              <a:t>Measurement </a:t>
            </a:r>
          </a:p>
          <a:p>
            <a:pPr lvl="1">
              <a:buFont typeface="Arial" pitchFamily="34" charset="0"/>
              <a:buChar char="•"/>
            </a:pPr>
            <a:r>
              <a:rPr lang="en-US" smtClean="0"/>
              <a:t>Verification </a:t>
            </a:r>
          </a:p>
          <a:p>
            <a:pPr lvl="1">
              <a:buFont typeface="Arial" pitchFamily="34" charset="0"/>
              <a:buChar char="•"/>
            </a:pPr>
            <a:endParaRPr lang="en-US" smtClean="0"/>
          </a:p>
          <a:p>
            <a:r>
              <a:rPr lang="en-US" smtClean="0"/>
              <a:t>The KPAs are not necessarily unique to CMM, representing — as they do — the stages that organizations must go through on the way to becoming mature.</a:t>
            </a:r>
          </a:p>
          <a:p>
            <a:endParaRPr lang="en-US" smtClean="0"/>
          </a:p>
          <a:p>
            <a:r>
              <a:rPr lang="en-US" smtClean="0"/>
              <a:t>Process assessment is best led by an appropriately skilled/competent lead assessor. The </a:t>
            </a:r>
            <a:r>
              <a:rPr lang="en-US" err="1" smtClean="0"/>
              <a:t>organisation's</a:t>
            </a:r>
            <a:r>
              <a:rPr lang="en-US" smtClean="0"/>
              <a:t> process maturity level is assessed, and then a specific plan is developed to get to the next level. Skipping levels is not allowed.</a:t>
            </a:r>
          </a:p>
          <a:p>
            <a:endParaRPr lang="en-US"/>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8CDF-5192-4B33-84E5-89762927F961}" type="slidenum">
              <a:rPr lang="en-US" smtClean="0"/>
              <a:pPr/>
              <a:t>‹#›</a:t>
            </a:fld>
            <a:endParaRPr lang="en-US"/>
          </a:p>
        </p:txBody>
      </p:sp>
      <p:pic>
        <p:nvPicPr>
          <p:cNvPr id="7" name="Picture 6" descr="Picture1.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lvl1pPr>
              <a:defRPr b="1" cap="none" spc="0">
                <a:ln w="11430"/>
                <a:solidFill>
                  <a:srgbClr val="FFFF00"/>
                </a:solidFill>
                <a:effectLst>
                  <a:outerShdw blurRad="80000" dist="40000" dir="5040000" algn="tl">
                    <a:srgbClr val="000000">
                      <a:alpha val="30000"/>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12B78-F212-4D53-AB0A-85627302315D}" type="datetimeFigureOut">
              <a:rPr lang="en-US" smtClean="0"/>
              <a:pPr/>
              <a:t>10/16/2010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8CDF-5192-4B33-84E5-89762927F9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Picture1.jpg"/>
          <p:cNvPicPr>
            <a:picLocks noChangeAspect="1"/>
          </p:cNvPicPr>
          <p:nvPr userDrawn="1"/>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12B78-F212-4D53-AB0A-85627302315D}" type="datetimeFigureOut">
              <a:rPr lang="en-US" smtClean="0"/>
              <a:pPr/>
              <a:t>10/16/2010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28CDF-5192-4B33-84E5-89762927F9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b="1" kern="1200" cap="none" spc="0">
          <a:ln w="11430"/>
          <a:solidFill>
            <a:srgbClr val="FFFF00"/>
          </a:solidFill>
          <a:effectLst>
            <a:outerShdw blurRad="80000" dist="40000" dir="5040000" algn="tl">
              <a:srgbClr val="000000">
                <a:alpha val="30000"/>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sharepointu.com/forums/default.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sharepointstrategist.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Spotlighton_Blank.jpg"/>
          <p:cNvPicPr>
            <a:picLocks noChangeAspect="1"/>
          </p:cNvPicPr>
          <p:nvPr/>
        </p:nvPicPr>
        <p:blipFill>
          <a:blip r:embed="rId3" cstate="print"/>
          <a:stretch>
            <a:fillRect/>
          </a:stretch>
        </p:blipFill>
        <p:spPr>
          <a:xfrm>
            <a:off x="0" y="0"/>
            <a:ext cx="9144000" cy="6858000"/>
          </a:xfrm>
          <a:prstGeom prst="rect">
            <a:avLst/>
          </a:prstGeom>
        </p:spPr>
      </p:pic>
      <p:sp>
        <p:nvSpPr>
          <p:cNvPr id="5" name="Title 4"/>
          <p:cNvSpPr>
            <a:spLocks noGrp="1"/>
          </p:cNvSpPr>
          <p:nvPr>
            <p:ph type="ctrTitle"/>
          </p:nvPr>
        </p:nvSpPr>
        <p:spPr>
          <a:xfrm>
            <a:off x="685800" y="2416175"/>
            <a:ext cx="7772400" cy="1470025"/>
          </a:xfrm>
        </p:spPr>
        <p:txBody>
          <a:bodyPr/>
          <a:lstStyle/>
          <a:p>
            <a:r>
              <a:rPr lang="en-US" dirty="0" smtClean="0"/>
              <a:t>ECM Strategy for SharePoint</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p:cNvSpPr/>
          <p:nvPr/>
        </p:nvSpPr>
        <p:spPr>
          <a:xfrm>
            <a:off x="2209800" y="1066800"/>
            <a:ext cx="2057400" cy="12954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228600"/>
            <a:ext cx="8229600" cy="792162"/>
          </a:xfrm>
        </p:spPr>
        <p:txBody>
          <a:bodyPr/>
          <a:lstStyle/>
          <a:p>
            <a:r>
              <a:rPr lang="en-US" smtClean="0"/>
              <a:t>Challenges to Implementation</a:t>
            </a:r>
            <a:endParaRPr lang="en-US"/>
          </a:p>
        </p:txBody>
      </p:sp>
      <p:graphicFrame>
        <p:nvGraphicFramePr>
          <p:cNvPr id="4" name="Diagram 3"/>
          <p:cNvGraphicFramePr/>
          <p:nvPr/>
        </p:nvGraphicFramePr>
        <p:xfrm>
          <a:off x="609600" y="1295400"/>
          <a:ext cx="7696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 Arrow 5"/>
          <p:cNvSpPr/>
          <p:nvPr/>
        </p:nvSpPr>
        <p:spPr>
          <a:xfrm rot="12246110">
            <a:off x="2851889" y="2868498"/>
            <a:ext cx="805994" cy="2641217"/>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895600" y="5562600"/>
            <a:ext cx="2534668" cy="461665"/>
          </a:xfrm>
          <a:prstGeom prst="rect">
            <a:avLst/>
          </a:prstGeom>
          <a:noFill/>
        </p:spPr>
        <p:txBody>
          <a:bodyPr wrap="none" rtlCol="0">
            <a:spAutoFit/>
          </a:bodyPr>
          <a:lstStyle/>
          <a:p>
            <a:r>
              <a:rPr lang="en-US" sz="2400" b="1" smtClean="0"/>
              <a:t>Implementation</a:t>
            </a:r>
            <a:endParaRPr lang="en-US" sz="2400" b="1"/>
          </a:p>
        </p:txBody>
      </p:sp>
      <p:sp>
        <p:nvSpPr>
          <p:cNvPr id="9" name="TextBox 8"/>
          <p:cNvSpPr txBox="1"/>
          <p:nvPr/>
        </p:nvSpPr>
        <p:spPr>
          <a:xfrm>
            <a:off x="2514600" y="1447800"/>
            <a:ext cx="1447800" cy="461665"/>
          </a:xfrm>
          <a:prstGeom prst="rect">
            <a:avLst/>
          </a:prstGeom>
          <a:noFill/>
        </p:spPr>
        <p:txBody>
          <a:bodyPr wrap="square" rtlCol="0">
            <a:spAutoFit/>
          </a:bodyPr>
          <a:lstStyle/>
          <a:p>
            <a:pPr algn="ctr"/>
            <a:r>
              <a:rPr lang="en-US" sz="2400" b="1" smtClean="0">
                <a:ln>
                  <a:solidFill>
                    <a:schemeClr val="accent3">
                      <a:lumMod val="60000"/>
                      <a:lumOff val="40000"/>
                    </a:schemeClr>
                  </a:soli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a:outerShdw blurRad="50800" dist="38100" dir="5400000" algn="t" rotWithShape="0">
                    <a:prstClr val="black">
                      <a:alpha val="40000"/>
                    </a:prstClr>
                  </a:outerShdw>
                </a:effectLst>
              </a:rPr>
              <a:t>Theory</a:t>
            </a:r>
            <a:endParaRPr lang="en-US" sz="2400" b="1">
              <a:ln>
                <a:solidFill>
                  <a:schemeClr val="accent3">
                    <a:lumMod val="60000"/>
                    <a:lumOff val="40000"/>
                  </a:schemeClr>
                </a:soli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a:outerShdw blurRad="50800" dist="38100" dir="5400000" algn="t" rotWithShape="0">
                  <a:prstClr val="black">
                    <a:alpha val="40000"/>
                  </a:prstClr>
                </a:outerShdw>
              </a:effectLst>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vs. Existing Deployments</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If you are new:</a:t>
            </a:r>
          </a:p>
          <a:p>
            <a:pPr lvl="1"/>
            <a:r>
              <a:rPr lang="en-US" dirty="0" smtClean="0"/>
              <a:t>Think about an appropriate pilot project to cut your teeth on</a:t>
            </a:r>
          </a:p>
          <a:p>
            <a:pPr lvl="1"/>
            <a:r>
              <a:rPr lang="en-US" dirty="0" smtClean="0"/>
              <a:t>Do not over commit or deploy all features at once</a:t>
            </a:r>
          </a:p>
          <a:p>
            <a:pPr lvl="1">
              <a:buNone/>
            </a:pPr>
            <a:endParaRPr lang="en-US" dirty="0" smtClean="0"/>
          </a:p>
          <a:p>
            <a:r>
              <a:rPr lang="en-US" dirty="0" smtClean="0"/>
              <a:t>If you have an existing deployment:</a:t>
            </a:r>
          </a:p>
          <a:p>
            <a:pPr lvl="1"/>
            <a:r>
              <a:rPr lang="en-US" dirty="0" smtClean="0"/>
              <a:t>Which segments can you enhance?</a:t>
            </a:r>
          </a:p>
          <a:p>
            <a:pPr lvl="1"/>
            <a:r>
              <a:rPr lang="en-US" dirty="0" smtClean="0"/>
              <a:t>How are you delivering value to your users?</a:t>
            </a:r>
          </a:p>
          <a:p>
            <a:pPr lvl="1"/>
            <a:r>
              <a:rPr lang="en-US" dirty="0" smtClean="0"/>
              <a:t>Which pieces of the strategy have you missed on previous projects &amp; how can you improve?</a:t>
            </a:r>
            <a:endParaRPr lang="en-US" dirty="0"/>
          </a:p>
        </p:txBody>
      </p:sp>
      <p:pic>
        <p:nvPicPr>
          <p:cNvPr id="1026" name="Picture 2" descr="C:\Documents and Settings\karuanag.SKECHERS\Local Settings\Temporary Internet Files\Content.IE5\VX8IS0CV\MPj04389890000[1].jpg"/>
          <p:cNvPicPr>
            <a:picLocks noChangeAspect="1" noChangeArrowheads="1"/>
          </p:cNvPicPr>
          <p:nvPr/>
        </p:nvPicPr>
        <p:blipFill>
          <a:blip r:embed="rId3" cstate="print"/>
          <a:srcRect/>
          <a:stretch>
            <a:fillRect/>
          </a:stretch>
        </p:blipFill>
        <p:spPr bwMode="auto">
          <a:xfrm rot="10800000" flipV="1">
            <a:off x="8305800" y="6172200"/>
            <a:ext cx="457200" cy="4674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Architecture Considerations</a:t>
            </a:r>
            <a:endParaRPr lang="en-US"/>
          </a:p>
        </p:txBody>
      </p:sp>
      <p:sp>
        <p:nvSpPr>
          <p:cNvPr id="6" name="Content Placeholder 5"/>
          <p:cNvSpPr>
            <a:spLocks noGrp="1"/>
          </p:cNvSpPr>
          <p:nvPr>
            <p:ph idx="1"/>
          </p:nvPr>
        </p:nvSpPr>
        <p:spPr>
          <a:xfrm>
            <a:off x="457200" y="1447800"/>
            <a:ext cx="8229600" cy="4525963"/>
          </a:xfrm>
        </p:spPr>
        <p:txBody>
          <a:bodyPr>
            <a:normAutofit fontScale="92500" lnSpcReduction="20000"/>
          </a:bodyPr>
          <a:lstStyle/>
          <a:p>
            <a:r>
              <a:rPr lang="en-US" b="1" dirty="0" smtClean="0"/>
              <a:t>Taxonomy</a:t>
            </a:r>
            <a:r>
              <a:rPr lang="en-US" dirty="0" smtClean="0"/>
              <a:t> - How you classify data as expressed through:</a:t>
            </a:r>
          </a:p>
          <a:p>
            <a:pPr lvl="1"/>
            <a:r>
              <a:rPr lang="en-US" dirty="0" smtClean="0"/>
              <a:t>Database &amp; web app design</a:t>
            </a:r>
          </a:p>
          <a:p>
            <a:pPr lvl="1"/>
            <a:r>
              <a:rPr lang="en-US" dirty="0" smtClean="0"/>
              <a:t>Content types</a:t>
            </a:r>
          </a:p>
          <a:p>
            <a:pPr lvl="1"/>
            <a:r>
              <a:rPr lang="en-US" dirty="0" smtClean="0"/>
              <a:t>Custom columns</a:t>
            </a:r>
          </a:p>
          <a:p>
            <a:pPr lvl="1"/>
            <a:r>
              <a:rPr lang="en-US" dirty="0" smtClean="0"/>
              <a:t>Farm metadata store</a:t>
            </a:r>
          </a:p>
          <a:p>
            <a:r>
              <a:rPr lang="en-US" b="1" dirty="0" smtClean="0"/>
              <a:t>Legacy Integration</a:t>
            </a:r>
          </a:p>
          <a:p>
            <a:pPr lvl="1"/>
            <a:r>
              <a:rPr lang="en-US" dirty="0" smtClean="0"/>
              <a:t>Links to external databases &amp; other LOB apps </a:t>
            </a:r>
          </a:p>
          <a:p>
            <a:r>
              <a:rPr lang="en-US" b="1" dirty="0" smtClean="0"/>
              <a:t>Data Conversions</a:t>
            </a:r>
          </a:p>
          <a:p>
            <a:pPr lvl="1"/>
            <a:r>
              <a:rPr lang="en-US" dirty="0" smtClean="0"/>
              <a:t>Unstructured to Structured Data</a:t>
            </a:r>
          </a:p>
          <a:p>
            <a:pPr lvl="1"/>
            <a:r>
              <a:rPr lang="en-US" dirty="0" smtClean="0"/>
              <a:t>File Stores</a:t>
            </a:r>
          </a:p>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Compliance &amp; Governance</a:t>
            </a:r>
          </a:p>
        </p:txBody>
      </p:sp>
      <p:sp>
        <p:nvSpPr>
          <p:cNvPr id="2" name="Content Placeholder 1"/>
          <p:cNvSpPr>
            <a:spLocks noGrp="1"/>
          </p:cNvSpPr>
          <p:nvPr>
            <p:ph idx="1"/>
          </p:nvPr>
        </p:nvSpPr>
        <p:spPr>
          <a:xfrm>
            <a:off x="457200" y="1481329"/>
            <a:ext cx="8229600" cy="2404871"/>
          </a:xfrm>
        </p:spPr>
        <p:txBody>
          <a:bodyPr>
            <a:normAutofit fontScale="70000" lnSpcReduction="20000"/>
          </a:bodyPr>
          <a:lstStyle/>
          <a:p>
            <a:r>
              <a:rPr lang="fr-FR" smtClean="0"/>
              <a:t>Information retention policy </a:t>
            </a:r>
          </a:p>
          <a:p>
            <a:pPr lvl="1"/>
            <a:r>
              <a:rPr lang="fr-FR" smtClean="0"/>
              <a:t> Document &amp; data life cycles</a:t>
            </a:r>
          </a:p>
          <a:p>
            <a:r>
              <a:rPr lang="en-US" smtClean="0"/>
              <a:t>Legal (litigation &amp; other requirements)</a:t>
            </a:r>
          </a:p>
          <a:p>
            <a:r>
              <a:rPr lang="en-US" smtClean="0"/>
              <a:t>Executive management review/approval</a:t>
            </a:r>
          </a:p>
          <a:p>
            <a:r>
              <a:rPr lang="fr-FR" smtClean="0"/>
              <a:t>Enterprise change management policies</a:t>
            </a:r>
          </a:p>
          <a:p>
            <a:r>
              <a:rPr lang="en-US" smtClean="0"/>
              <a:t>SOX</a:t>
            </a:r>
          </a:p>
          <a:p>
            <a:r>
              <a:rPr lang="en-US" smtClean="0"/>
              <a:t>HIPPA</a:t>
            </a:r>
          </a:p>
          <a:p>
            <a:endParaRPr lang="en-US" smtClean="0"/>
          </a:p>
        </p:txBody>
      </p:sp>
      <p:sp>
        <p:nvSpPr>
          <p:cNvPr id="5" name="TextBox 4"/>
          <p:cNvSpPr txBox="1"/>
          <p:nvPr/>
        </p:nvSpPr>
        <p:spPr>
          <a:xfrm>
            <a:off x="838200" y="4114800"/>
            <a:ext cx="7543800" cy="1938992"/>
          </a:xfrm>
          <a:prstGeom prst="rect">
            <a:avLst/>
          </a:prstGeom>
          <a:noFill/>
        </p:spPr>
        <p:txBody>
          <a:bodyPr wrap="square" rtlCol="0">
            <a:spAutoFit/>
          </a:bodyPr>
          <a:lstStyle/>
          <a:p>
            <a:r>
              <a:rPr lang="en-US" sz="2400" b="1" smtClean="0"/>
              <a:t>Each consideration can be handled by defining metadata with associated workflows, audit trails, publishing sites, content expiration and a taxonomy that identifies the owners &amp; categorization of content. </a:t>
            </a:r>
            <a:endParaRPr lang="en-US" sz="2400" b="1"/>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Compliance &amp; Governance</a:t>
            </a:r>
          </a:p>
        </p:txBody>
      </p:sp>
      <p:sp>
        <p:nvSpPr>
          <p:cNvPr id="2" name="Content Placeholder 1"/>
          <p:cNvSpPr>
            <a:spLocks noGrp="1"/>
          </p:cNvSpPr>
          <p:nvPr>
            <p:ph idx="1"/>
          </p:nvPr>
        </p:nvSpPr>
        <p:spPr>
          <a:xfrm>
            <a:off x="457200" y="1481329"/>
            <a:ext cx="8229600" cy="4386071"/>
          </a:xfrm>
        </p:spPr>
        <p:txBody>
          <a:bodyPr>
            <a:normAutofit fontScale="92500" lnSpcReduction="20000"/>
          </a:bodyPr>
          <a:lstStyle/>
          <a:p>
            <a:pPr>
              <a:spcAft>
                <a:spcPts val="1200"/>
              </a:spcAft>
            </a:pPr>
            <a:r>
              <a:rPr lang="fr-FR" dirty="0" err="1" smtClean="0"/>
              <a:t>Define</a:t>
            </a:r>
            <a:r>
              <a:rPr lang="fr-FR" dirty="0" smtClean="0"/>
              <a:t> the Information retention </a:t>
            </a:r>
            <a:r>
              <a:rPr lang="fr-FR" dirty="0" err="1" smtClean="0"/>
              <a:t>policies</a:t>
            </a:r>
            <a:r>
              <a:rPr lang="fr-FR" dirty="0" smtClean="0"/>
              <a:t> first</a:t>
            </a:r>
          </a:p>
          <a:p>
            <a:pPr lvl="1">
              <a:spcAft>
                <a:spcPts val="1200"/>
              </a:spcAft>
            </a:pPr>
            <a:r>
              <a:rPr lang="fr-FR" dirty="0" smtClean="0"/>
              <a:t> Document &amp; data life cycles</a:t>
            </a:r>
          </a:p>
          <a:p>
            <a:pPr>
              <a:spcAft>
                <a:spcPts val="1200"/>
              </a:spcAft>
            </a:pPr>
            <a:r>
              <a:rPr lang="fr-FR" dirty="0" smtClean="0"/>
              <a:t>Evaluate ECM Software to identify features &amp; </a:t>
            </a:r>
            <a:r>
              <a:rPr lang="fr-FR" dirty="0" err="1" smtClean="0"/>
              <a:t>tools</a:t>
            </a:r>
            <a:r>
              <a:rPr lang="fr-FR" dirty="0" smtClean="0"/>
              <a:t> </a:t>
            </a:r>
            <a:r>
              <a:rPr lang="fr-FR" dirty="0" err="1" smtClean="0"/>
              <a:t>that</a:t>
            </a:r>
            <a:r>
              <a:rPr lang="fr-FR" dirty="0" smtClean="0"/>
              <a:t> </a:t>
            </a:r>
            <a:r>
              <a:rPr lang="fr-FR" dirty="0" err="1" smtClean="0"/>
              <a:t>will</a:t>
            </a:r>
            <a:r>
              <a:rPr lang="fr-FR" dirty="0" smtClean="0"/>
              <a:t> help </a:t>
            </a:r>
            <a:r>
              <a:rPr lang="fr-FR" dirty="0" err="1" smtClean="0"/>
              <a:t>you</a:t>
            </a:r>
            <a:r>
              <a:rPr lang="fr-FR" dirty="0" smtClean="0"/>
              <a:t> to </a:t>
            </a:r>
            <a:r>
              <a:rPr lang="fr-FR" dirty="0" err="1" smtClean="0"/>
              <a:t>implement</a:t>
            </a:r>
            <a:r>
              <a:rPr lang="fr-FR" dirty="0" smtClean="0"/>
              <a:t> &amp; </a:t>
            </a:r>
            <a:r>
              <a:rPr lang="fr-FR" dirty="0" err="1" smtClean="0"/>
              <a:t>enforce</a:t>
            </a:r>
            <a:r>
              <a:rPr lang="fr-FR" dirty="0" smtClean="0"/>
              <a:t> </a:t>
            </a:r>
            <a:r>
              <a:rPr lang="fr-FR" dirty="0" err="1" smtClean="0"/>
              <a:t>your</a:t>
            </a:r>
            <a:r>
              <a:rPr lang="fr-FR" dirty="0" smtClean="0"/>
              <a:t> </a:t>
            </a:r>
            <a:r>
              <a:rPr lang="fr-FR" dirty="0" err="1" smtClean="0"/>
              <a:t>policies</a:t>
            </a:r>
            <a:endParaRPr lang="fr-FR" dirty="0" smtClean="0"/>
          </a:p>
          <a:p>
            <a:pPr>
              <a:spcAft>
                <a:spcPts val="1200"/>
              </a:spcAft>
            </a:pPr>
            <a:r>
              <a:rPr lang="fr-FR" dirty="0" smtClean="0"/>
              <a:t>Use </a:t>
            </a:r>
            <a:r>
              <a:rPr lang="fr-FR" dirty="0" err="1" smtClean="0"/>
              <a:t>visual</a:t>
            </a:r>
            <a:r>
              <a:rPr lang="fr-FR" dirty="0" smtClean="0"/>
              <a:t> </a:t>
            </a:r>
            <a:r>
              <a:rPr lang="fr-FR" dirty="0" err="1" smtClean="0"/>
              <a:t>workflow</a:t>
            </a:r>
            <a:r>
              <a:rPr lang="fr-FR" dirty="0" smtClean="0"/>
              <a:t> </a:t>
            </a:r>
            <a:r>
              <a:rPr lang="fr-FR" dirty="0" err="1" smtClean="0"/>
              <a:t>tools</a:t>
            </a:r>
            <a:r>
              <a:rPr lang="fr-FR" dirty="0" smtClean="0"/>
              <a:t> to show </a:t>
            </a:r>
            <a:r>
              <a:rPr lang="fr-FR" dirty="0" err="1" smtClean="0"/>
              <a:t>lifecycles</a:t>
            </a:r>
            <a:endParaRPr lang="fr-FR" dirty="0" smtClean="0"/>
          </a:p>
          <a:p>
            <a:pPr>
              <a:spcAft>
                <a:spcPts val="1200"/>
              </a:spcAft>
            </a:pPr>
            <a:r>
              <a:rPr lang="fr-FR" dirty="0" smtClean="0"/>
              <a:t>Show </a:t>
            </a:r>
            <a:r>
              <a:rPr lang="fr-FR" dirty="0" err="1" smtClean="0"/>
              <a:t>human</a:t>
            </a:r>
            <a:r>
              <a:rPr lang="fr-FR" dirty="0" smtClean="0"/>
              <a:t> interaction </a:t>
            </a:r>
            <a:r>
              <a:rPr lang="fr-FR" dirty="0" err="1" smtClean="0"/>
              <a:t>with</a:t>
            </a:r>
            <a:r>
              <a:rPr lang="fr-FR" dirty="0" smtClean="0"/>
              <a:t> system expirations</a:t>
            </a:r>
          </a:p>
          <a:p>
            <a:pPr>
              <a:spcAft>
                <a:spcPts val="1200"/>
              </a:spcAft>
            </a:pPr>
            <a:r>
              <a:rPr lang="fr-FR" dirty="0" err="1" smtClean="0"/>
              <a:t>Add</a:t>
            </a:r>
            <a:r>
              <a:rPr lang="fr-FR" dirty="0" smtClean="0"/>
              <a:t> </a:t>
            </a:r>
            <a:r>
              <a:rPr lang="fr-FR" dirty="0" err="1" smtClean="0"/>
              <a:t>complexity</a:t>
            </a:r>
            <a:r>
              <a:rPr lang="fr-FR" dirty="0" smtClean="0"/>
              <a:t> by </a:t>
            </a:r>
            <a:r>
              <a:rPr lang="fr-FR" dirty="0" err="1" smtClean="0"/>
              <a:t>iteration</a:t>
            </a:r>
            <a:endParaRPr lang="fr-FR" dirty="0" smtClean="0"/>
          </a:p>
          <a:p>
            <a:endParaRPr lang="fr-FR"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mtClean="0"/>
              <a:t>Fault Tolerance &amp; Data Protection</a:t>
            </a:r>
          </a:p>
        </p:txBody>
      </p:sp>
      <p:graphicFrame>
        <p:nvGraphicFramePr>
          <p:cNvPr id="6" name="Content Placeholder 5"/>
          <p:cNvGraphicFramePr>
            <a:graphicFrameLocks noGrp="1"/>
          </p:cNvGraphicFramePr>
          <p:nvPr>
            <p:ph idx="1"/>
          </p:nvPr>
        </p:nvGraphicFramePr>
        <p:xfrm>
          <a:off x="457200" y="1481329"/>
          <a:ext cx="8001000" cy="430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mtClean="0"/>
              <a:t>Scalability</a:t>
            </a:r>
          </a:p>
        </p:txBody>
      </p:sp>
      <p:graphicFrame>
        <p:nvGraphicFramePr>
          <p:cNvPr id="6" name="Content Placeholder 5"/>
          <p:cNvGraphicFramePr>
            <a:graphicFrameLocks noGrp="1"/>
          </p:cNvGraphicFramePr>
          <p:nvPr>
            <p:ph idx="1"/>
          </p:nvPr>
        </p:nvGraphicFramePr>
        <p:xfrm>
          <a:off x="457200" y="1481329"/>
          <a:ext cx="8001000" cy="430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D1B4778-4985-43B1-989F-3DEDBADF71D7}"/>
                                            </p:graphicEl>
                                          </p:spTgt>
                                        </p:tgtEl>
                                        <p:attrNameLst>
                                          <p:attrName>style.visibility</p:attrName>
                                        </p:attrNameLst>
                                      </p:cBhvr>
                                      <p:to>
                                        <p:strVal val="visible"/>
                                      </p:to>
                                    </p:set>
                                    <p:animEffect transition="in" filter="fade">
                                      <p:cBhvr>
                                        <p:cTn id="7" dur="500"/>
                                        <p:tgtEl>
                                          <p:spTgt spid="6">
                                            <p:graphicEl>
                                              <a:dgm id="{4D1B4778-4985-43B1-989F-3DEDBADF71D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733043B5-D5B9-4CB0-A3DE-F540B91792FE}"/>
                                            </p:graphicEl>
                                          </p:spTgt>
                                        </p:tgtEl>
                                        <p:attrNameLst>
                                          <p:attrName>style.visibility</p:attrName>
                                        </p:attrNameLst>
                                      </p:cBhvr>
                                      <p:to>
                                        <p:strVal val="visible"/>
                                      </p:to>
                                    </p:set>
                                    <p:animEffect transition="in" filter="fade">
                                      <p:cBhvr>
                                        <p:cTn id="10" dur="500"/>
                                        <p:tgtEl>
                                          <p:spTgt spid="6">
                                            <p:graphicEl>
                                              <a:dgm id="{733043B5-D5B9-4CB0-A3DE-F540B91792F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EA83D47C-B334-47F9-A1C7-10AFB4A7FA81}"/>
                                            </p:graphicEl>
                                          </p:spTgt>
                                        </p:tgtEl>
                                        <p:attrNameLst>
                                          <p:attrName>style.visibility</p:attrName>
                                        </p:attrNameLst>
                                      </p:cBhvr>
                                      <p:to>
                                        <p:strVal val="visible"/>
                                      </p:to>
                                    </p:set>
                                    <p:animEffect transition="in" filter="fade">
                                      <p:cBhvr>
                                        <p:cTn id="13" dur="500"/>
                                        <p:tgtEl>
                                          <p:spTgt spid="6">
                                            <p:graphicEl>
                                              <a:dgm id="{EA83D47C-B334-47F9-A1C7-10AFB4A7FA8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762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2"/>
          <p:cNvSpPr>
            <a:spLocks noGrp="1"/>
          </p:cNvSpPr>
          <p:nvPr>
            <p:ph type="title"/>
          </p:nvPr>
        </p:nvSpPr>
        <p:spPr>
          <a:xfrm>
            <a:off x="304800" y="228600"/>
            <a:ext cx="8229600" cy="1143000"/>
          </a:xfrm>
        </p:spPr>
        <p:txBody>
          <a:bodyPr>
            <a:normAutofit/>
          </a:bodyPr>
          <a:lstStyle/>
          <a:p>
            <a:r>
              <a:rPr lang="en-US" smtClean="0"/>
              <a:t>Cost &amp; Risk Analysis</a:t>
            </a:r>
          </a:p>
        </p:txBody>
      </p:sp>
      <p:graphicFrame>
        <p:nvGraphicFramePr>
          <p:cNvPr id="6" name="Content Placeholder 5"/>
          <p:cNvGraphicFramePr>
            <a:graphicFrameLocks noGrp="1"/>
          </p:cNvGraphicFramePr>
          <p:nvPr>
            <p:ph idx="1"/>
          </p:nvPr>
        </p:nvGraphicFramePr>
        <p:xfrm>
          <a:off x="228600" y="762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Goals &amp; QA</a:t>
            </a:r>
            <a:endParaRPr lang="en-US"/>
          </a:p>
        </p:txBody>
      </p:sp>
      <p:sp>
        <p:nvSpPr>
          <p:cNvPr id="2" name="Content Placeholder 1"/>
          <p:cNvSpPr>
            <a:spLocks noGrp="1"/>
          </p:cNvSpPr>
          <p:nvPr>
            <p:ph idx="1"/>
          </p:nvPr>
        </p:nvSpPr>
        <p:spPr/>
        <p:txBody>
          <a:bodyPr>
            <a:normAutofit lnSpcReduction="10000"/>
          </a:bodyPr>
          <a:lstStyle/>
          <a:p>
            <a:r>
              <a:rPr lang="en-US" b="1" smtClean="0"/>
              <a:t>Goals by Quarter for MBO planning</a:t>
            </a:r>
          </a:p>
          <a:p>
            <a:pPr lvl="1"/>
            <a:r>
              <a:rPr lang="en-US" b="1" smtClean="0">
                <a:solidFill>
                  <a:schemeClr val="accent1">
                    <a:lumMod val="50000"/>
                  </a:schemeClr>
                </a:solidFill>
              </a:rPr>
              <a:t>Be careful what you publish!</a:t>
            </a:r>
          </a:p>
          <a:p>
            <a:pPr lvl="1"/>
            <a:endParaRPr lang="en-US" b="1" smtClean="0"/>
          </a:p>
          <a:p>
            <a:r>
              <a:rPr lang="en-US" b="1" smtClean="0"/>
              <a:t>Quality Assurance &amp; Measuring</a:t>
            </a:r>
          </a:p>
          <a:p>
            <a:pPr lvl="1"/>
            <a:r>
              <a:rPr lang="en-US" smtClean="0"/>
              <a:t>a. User feedback process</a:t>
            </a:r>
          </a:p>
          <a:p>
            <a:pPr lvl="1"/>
            <a:r>
              <a:rPr lang="en-US" smtClean="0"/>
              <a:t>b. Revision criteria</a:t>
            </a:r>
          </a:p>
          <a:p>
            <a:pPr lvl="1"/>
            <a:r>
              <a:rPr lang="en-US" smtClean="0"/>
              <a:t>c. Defined criteria for success</a:t>
            </a:r>
          </a:p>
          <a:p>
            <a:pPr lvl="1"/>
            <a:r>
              <a:rPr lang="en-US" smtClean="0"/>
              <a:t>d. Iterative development processes</a:t>
            </a:r>
          </a:p>
          <a:p>
            <a:pPr lvl="1"/>
            <a:r>
              <a:rPr lang="en-US" err="1" smtClean="0"/>
              <a:t>i</a:t>
            </a:r>
            <a:r>
              <a:rPr lang="en-US" smtClean="0"/>
              <a:t>. Prioritize feature roll outs by iteration</a:t>
            </a:r>
            <a:endParaRPr lang="en-US" smtClean="0">
              <a:effectLst>
                <a:outerShdw blurRad="50800" dist="38100" dir="2700000" algn="tl" rotWithShape="0">
                  <a:prstClr val="black">
                    <a:alpha val="40000"/>
                  </a:prstClr>
                </a:outerShdw>
              </a:effectLst>
            </a:endParaRPr>
          </a:p>
          <a:p>
            <a:endParaRPr lang="en-US"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Who Am I?</a:t>
            </a:r>
            <a:endParaRPr lang="en-US" dirty="0"/>
          </a:p>
        </p:txBody>
      </p:sp>
      <p:sp>
        <p:nvSpPr>
          <p:cNvPr id="3" name="TextBox 2"/>
          <p:cNvSpPr txBox="1"/>
          <p:nvPr/>
        </p:nvSpPr>
        <p:spPr>
          <a:xfrm>
            <a:off x="762000" y="1524000"/>
            <a:ext cx="7315200" cy="4216539"/>
          </a:xfrm>
          <a:prstGeom prst="rect">
            <a:avLst/>
          </a:prstGeom>
          <a:noFill/>
        </p:spPr>
        <p:txBody>
          <a:bodyPr wrap="square" rtlCol="0">
            <a:spAutoFit/>
          </a:bodyPr>
          <a:lstStyle/>
          <a:p>
            <a:pPr>
              <a:spcAft>
                <a:spcPts val="1200"/>
              </a:spcAft>
              <a:buFont typeface="Arial" pitchFamily="34" charset="0"/>
              <a:buChar char="•"/>
            </a:pPr>
            <a:r>
              <a:rPr lang="en-US" dirty="0" smtClean="0"/>
              <a:t>  Technology professional with 19 years experience in project management, custom application </a:t>
            </a:r>
            <a:r>
              <a:rPr lang="en-US" dirty="0" smtClean="0"/>
              <a:t>development, marketing and process engineering.</a:t>
            </a:r>
            <a:endParaRPr lang="en-US" dirty="0" smtClean="0"/>
          </a:p>
          <a:p>
            <a:pPr>
              <a:spcAft>
                <a:spcPts val="1200"/>
              </a:spcAft>
              <a:buFont typeface="Arial" pitchFamily="34" charset="0"/>
              <a:buChar char="•"/>
            </a:pPr>
            <a:r>
              <a:rPr lang="en-US" dirty="0" smtClean="0"/>
              <a:t>  Certified Enterprise Content Management Practitioner</a:t>
            </a:r>
          </a:p>
          <a:p>
            <a:pPr>
              <a:spcAft>
                <a:spcPts val="1200"/>
              </a:spcAft>
              <a:buFont typeface="Arial" pitchFamily="34" charset="0"/>
              <a:buChar char="•"/>
            </a:pPr>
            <a:r>
              <a:rPr lang="en-US" dirty="0" smtClean="0"/>
              <a:t>  Currently Director, Marketing Operations &amp; Chief SharePoint Architect for Skechers USA, a global footwear manufacturer</a:t>
            </a:r>
          </a:p>
          <a:p>
            <a:pPr>
              <a:spcAft>
                <a:spcPts val="1200"/>
              </a:spcAft>
              <a:buFont typeface="Arial" pitchFamily="34" charset="0"/>
              <a:buChar char="•"/>
            </a:pPr>
            <a:r>
              <a:rPr lang="en-US" dirty="0" smtClean="0"/>
              <a:t>  12 Years as a content management specialist for legal and government industries</a:t>
            </a:r>
          </a:p>
          <a:p>
            <a:pPr>
              <a:spcAft>
                <a:spcPts val="1200"/>
              </a:spcAft>
              <a:buFont typeface="Arial" pitchFamily="34" charset="0"/>
              <a:buChar char="•"/>
            </a:pPr>
            <a:r>
              <a:rPr lang="en-US" dirty="0" smtClean="0"/>
              <a:t>   Principal Enthusiast at SharePointStrategist.com; Co-Founder SPUGs.org </a:t>
            </a:r>
            <a:endParaRPr lang="en-US" dirty="0" smtClean="0"/>
          </a:p>
          <a:p>
            <a:pPr>
              <a:spcAft>
                <a:spcPts val="1200"/>
              </a:spcAft>
              <a:buFont typeface="Arial" pitchFamily="34" charset="0"/>
              <a:buChar char="•"/>
            </a:pPr>
            <a:r>
              <a:rPr lang="en-US" dirty="0" smtClean="0"/>
              <a:t> </a:t>
            </a:r>
            <a:r>
              <a:rPr lang="en-US" dirty="0" smtClean="0"/>
              <a:t>  Nominated to SharePoint 50, Top Influencers List  for consultants</a:t>
            </a:r>
          </a:p>
          <a:p>
            <a:pPr>
              <a:spcAft>
                <a:spcPts val="1200"/>
              </a:spcAft>
              <a:buFont typeface="Arial" pitchFamily="34" charset="0"/>
              <a:buChar char="•"/>
            </a:pPr>
            <a:r>
              <a:rPr lang="en-US" dirty="0" smtClean="0"/>
              <a:t> </a:t>
            </a:r>
            <a:r>
              <a:rPr lang="en-US" dirty="0" smtClean="0"/>
              <a:t>  Co-Chair, SharePoint Saturday Los Angeles</a:t>
            </a:r>
            <a:endParaRPr lang="en-US" dirty="0" smtClean="0"/>
          </a:p>
          <a:p>
            <a:endParaRPr lang="en-US" dirty="0"/>
          </a:p>
        </p:txBody>
      </p:sp>
      <p:pic>
        <p:nvPicPr>
          <p:cNvPr id="4" name="Picture 3" descr="g360_SP50_icon.jpg"/>
          <p:cNvPicPr>
            <a:picLocks noChangeAspect="1"/>
          </p:cNvPicPr>
          <p:nvPr/>
        </p:nvPicPr>
        <p:blipFill>
          <a:blip r:embed="rId3" cstate="print"/>
          <a:stretch>
            <a:fillRect/>
          </a:stretch>
        </p:blipFill>
        <p:spPr>
          <a:xfrm>
            <a:off x="6400800" y="4953000"/>
            <a:ext cx="1524000" cy="10458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p:txBody>
          <a:bodyPr>
            <a:normAutofit fontScale="70000" lnSpcReduction="20000"/>
          </a:bodyPr>
          <a:lstStyle/>
          <a:p>
            <a:pPr>
              <a:lnSpc>
                <a:spcPct val="120000"/>
              </a:lnSpc>
              <a:buFont typeface="Wingdings" pitchFamily="2" charset="2"/>
              <a:buChar char="Ø"/>
            </a:pPr>
            <a:r>
              <a:rPr lang="en-US" dirty="0" smtClean="0">
                <a:solidFill>
                  <a:schemeClr val="accent3">
                    <a:lumMod val="75000"/>
                  </a:schemeClr>
                </a:solidFill>
              </a:rPr>
              <a:t>Web Resources: </a:t>
            </a:r>
          </a:p>
          <a:p>
            <a:pPr lvl="1">
              <a:lnSpc>
                <a:spcPct val="120000"/>
              </a:lnSpc>
            </a:pPr>
            <a:r>
              <a:rPr lang="en-US" dirty="0" smtClean="0"/>
              <a:t>Vendor Specific Information (Microsoft, Oracle, EMC)</a:t>
            </a:r>
          </a:p>
          <a:p>
            <a:pPr lvl="1">
              <a:lnSpc>
                <a:spcPct val="120000"/>
              </a:lnSpc>
            </a:pPr>
            <a:r>
              <a:rPr lang="en-US" dirty="0" smtClean="0">
                <a:hlinkClick r:id="rId3"/>
              </a:rPr>
              <a:t>SharePoint University </a:t>
            </a:r>
            <a:endParaRPr lang="en-US" dirty="0" smtClean="0"/>
          </a:p>
          <a:p>
            <a:pPr lvl="1">
              <a:lnSpc>
                <a:spcPct val="120000"/>
              </a:lnSpc>
            </a:pPr>
            <a:r>
              <a:rPr lang="en-US" dirty="0" smtClean="0">
                <a:hlinkClick r:id="rId4"/>
              </a:rPr>
              <a:t>SharePointStrategist.com</a:t>
            </a:r>
            <a:r>
              <a:rPr lang="en-US" dirty="0" smtClean="0"/>
              <a:t> – my blog</a:t>
            </a:r>
          </a:p>
          <a:p>
            <a:pPr lvl="2">
              <a:lnSpc>
                <a:spcPct val="120000"/>
              </a:lnSpc>
            </a:pPr>
            <a:r>
              <a:rPr lang="en-US" dirty="0" smtClean="0"/>
              <a:t>Outline of ECM Strategy</a:t>
            </a:r>
          </a:p>
          <a:p>
            <a:pPr lvl="2">
              <a:lnSpc>
                <a:spcPct val="120000"/>
              </a:lnSpc>
            </a:pPr>
            <a:r>
              <a:rPr lang="en-US" dirty="0" smtClean="0"/>
              <a:t>Job Descriptions</a:t>
            </a:r>
          </a:p>
          <a:p>
            <a:pPr lvl="2">
              <a:lnSpc>
                <a:spcPct val="120000"/>
              </a:lnSpc>
            </a:pPr>
            <a:r>
              <a:rPr lang="en-US" dirty="0" smtClean="0"/>
              <a:t>MSF Framework links </a:t>
            </a:r>
          </a:p>
          <a:p>
            <a:pPr lvl="1">
              <a:lnSpc>
                <a:spcPct val="120000"/>
              </a:lnSpc>
            </a:pPr>
            <a:r>
              <a:rPr lang="en-US" dirty="0" smtClean="0"/>
              <a:t>Bloggers Universe</a:t>
            </a:r>
          </a:p>
          <a:p>
            <a:pPr>
              <a:lnSpc>
                <a:spcPct val="120000"/>
              </a:lnSpc>
            </a:pPr>
            <a:r>
              <a:rPr lang="en-US" dirty="0" smtClean="0"/>
              <a:t>SharePoint Deployment &amp; Governance Using </a:t>
            </a:r>
            <a:r>
              <a:rPr lang="en-US" dirty="0" err="1" smtClean="0"/>
              <a:t>Cobit</a:t>
            </a:r>
            <a:r>
              <a:rPr lang="en-US" dirty="0" smtClean="0"/>
              <a:t> by Dave Chennault</a:t>
            </a:r>
          </a:p>
          <a:p>
            <a:pPr>
              <a:lnSpc>
                <a:spcPct val="120000"/>
              </a:lnSpc>
            </a:pPr>
            <a:r>
              <a:rPr lang="en-US" dirty="0" smtClean="0"/>
              <a:t>AIIM.org – ECM conference each year</a:t>
            </a:r>
          </a:p>
          <a:p>
            <a:pPr>
              <a:lnSpc>
                <a:spcPct val="120000"/>
              </a:lnSpc>
            </a:pPr>
            <a:r>
              <a:rPr lang="en-US" dirty="0" smtClean="0"/>
              <a:t>Spugs.org – Connect to user groups</a:t>
            </a:r>
          </a:p>
          <a:p>
            <a:pPr>
              <a:lnSpc>
                <a:spcPct val="120000"/>
              </a:lnSpc>
            </a:pP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762000"/>
          </a:xfrm>
        </p:spPr>
        <p:txBody>
          <a:bodyPr/>
          <a:lstStyle/>
          <a:p>
            <a:pPr algn="ctr"/>
            <a:r>
              <a:rPr lang="en-US" smtClean="0"/>
              <a:t>Questions &amp; Comments</a:t>
            </a:r>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We are more than our data points!</a:t>
            </a:r>
            <a:endParaRPr lang="en-US" sz="3200" dirty="0"/>
          </a:p>
        </p:txBody>
      </p:sp>
      <p:graphicFrame>
        <p:nvGraphicFramePr>
          <p:cNvPr id="4" name="Content Placeholder 3"/>
          <p:cNvGraphicFramePr>
            <a:graphicFrameLocks noGrp="1"/>
          </p:cNvGraphicFramePr>
          <p:nvPr>
            <p:ph idx="1"/>
          </p:nvPr>
        </p:nvGraphicFramePr>
        <p:xfrm>
          <a:off x="990600" y="1524000"/>
          <a:ext cx="7162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15_48x48.png"/>
          <p:cNvPicPr>
            <a:picLocks noChangeAspect="1"/>
          </p:cNvPicPr>
          <p:nvPr/>
        </p:nvPicPr>
        <p:blipFill>
          <a:blip r:embed="rId3" cstate="print"/>
          <a:stretch>
            <a:fillRect/>
          </a:stretch>
        </p:blipFill>
        <p:spPr>
          <a:xfrm rot="20189069">
            <a:off x="2647010" y="-58805"/>
            <a:ext cx="1034055" cy="878946"/>
          </a:xfrm>
          <a:prstGeom prst="rect">
            <a:avLst/>
          </a:prstGeom>
        </p:spPr>
      </p:pic>
      <p:sp>
        <p:nvSpPr>
          <p:cNvPr id="6" name="Oval 5"/>
          <p:cNvSpPr/>
          <p:nvPr/>
        </p:nvSpPr>
        <p:spPr>
          <a:xfrm>
            <a:off x="2362200" y="1066800"/>
            <a:ext cx="4572000" cy="42672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Oval 6"/>
          <p:cNvSpPr/>
          <p:nvPr/>
        </p:nvSpPr>
        <p:spPr>
          <a:xfrm>
            <a:off x="3429000" y="2057400"/>
            <a:ext cx="2438400" cy="23622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 name="Straight Connector 8"/>
          <p:cNvCxnSpPr/>
          <p:nvPr/>
        </p:nvCxnSpPr>
        <p:spPr>
          <a:xfrm rot="5400000">
            <a:off x="2286794" y="3199606"/>
            <a:ext cx="4723606" cy="794"/>
          </a:xfrm>
          <a:prstGeom prst="line">
            <a:avLst/>
          </a:prstGeom>
          <a:ln w="25400" cmpd="sng">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33600" y="3198812"/>
            <a:ext cx="5105400" cy="1588"/>
          </a:xfrm>
          <a:prstGeom prst="line">
            <a:avLst/>
          </a:prstGeom>
          <a:ln>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14320" y="228600"/>
            <a:ext cx="2758127" cy="630942"/>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solidFill>
                  <a:srgbClr val="FFFF00"/>
                </a:solidFill>
                <a:effectLst>
                  <a:outerShdw blurRad="80000" dist="40000" dir="5040000" algn="tl">
                    <a:srgbClr val="000000">
                      <a:alpha val="30000"/>
                    </a:srgbClr>
                  </a:outerShdw>
                </a:effectLst>
              </a:rPr>
              <a:t>Change Agent</a:t>
            </a:r>
            <a:endParaRPr lang="en-US" sz="3500" b="1" dirty="0">
              <a:ln w="11430"/>
              <a:solidFill>
                <a:srgbClr val="FFFF00"/>
              </a:solidFill>
              <a:effectLst>
                <a:outerShdw blurRad="80000" dist="40000" dir="5040000" algn="tl">
                  <a:srgbClr val="000000">
                    <a:alpha val="30000"/>
                  </a:srgbClr>
                </a:outerShdw>
              </a:effectLst>
            </a:endParaRPr>
          </a:p>
        </p:txBody>
      </p:sp>
      <p:sp>
        <p:nvSpPr>
          <p:cNvPr id="18" name="Rectangle 17"/>
          <p:cNvSpPr/>
          <p:nvPr/>
        </p:nvSpPr>
        <p:spPr>
          <a:xfrm>
            <a:off x="3642450" y="5638800"/>
            <a:ext cx="2026131" cy="63094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500" b="1" dirty="0" smtClean="0">
                <a:ln w="11430"/>
                <a:solidFill>
                  <a:srgbClr val="FFFF00"/>
                </a:solidFill>
                <a:effectLst>
                  <a:outerShdw blurRad="80000" dist="40000" dir="5040000" algn="tl">
                    <a:srgbClr val="000000">
                      <a:alpha val="30000"/>
                    </a:srgbClr>
                  </a:outerShdw>
                </a:effectLst>
              </a:rPr>
              <a:t>Nay </a:t>
            </a:r>
            <a:r>
              <a:rPr lang="en-US" sz="3500" b="1" dirty="0" err="1" smtClean="0">
                <a:ln w="11430"/>
                <a:solidFill>
                  <a:srgbClr val="FFFF00"/>
                </a:solidFill>
                <a:effectLst>
                  <a:outerShdw blurRad="80000" dist="40000" dir="5040000" algn="tl">
                    <a:srgbClr val="000000">
                      <a:alpha val="30000"/>
                    </a:srgbClr>
                  </a:outerShdw>
                </a:effectLst>
              </a:rPr>
              <a:t>Sayer</a:t>
            </a:r>
            <a:endParaRPr lang="en-US" sz="3500" b="1" dirty="0">
              <a:ln w="11430"/>
              <a:solidFill>
                <a:srgbClr val="FFFF00"/>
              </a:solidFill>
              <a:effectLst>
                <a:outerShdw blurRad="80000" dist="40000" dir="5040000" algn="tl">
                  <a:srgbClr val="000000">
                    <a:alpha val="30000"/>
                  </a:srgbClr>
                </a:outerShdw>
              </a:effectLst>
            </a:endParaRPr>
          </a:p>
        </p:txBody>
      </p:sp>
      <p:sp>
        <p:nvSpPr>
          <p:cNvPr id="19" name="Rectangle 18"/>
          <p:cNvSpPr/>
          <p:nvPr/>
        </p:nvSpPr>
        <p:spPr>
          <a:xfrm>
            <a:off x="459604" y="2750403"/>
            <a:ext cx="1755609"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solidFill>
                  <a:srgbClr val="FFFF00"/>
                </a:solidFill>
                <a:effectLst>
                  <a:outerShdw blurRad="80000" dist="40000" dir="5040000" algn="tl">
                    <a:srgbClr val="000000">
                      <a:alpha val="30000"/>
                    </a:srgbClr>
                  </a:outerShdw>
                </a:effectLst>
              </a:rPr>
              <a:t>Neutral</a:t>
            </a:r>
          </a:p>
          <a:p>
            <a:pPr algn="ctr"/>
            <a:r>
              <a:rPr lang="en-US" sz="2800" b="1" dirty="0" smtClean="0">
                <a:ln w="11430"/>
                <a:solidFill>
                  <a:srgbClr val="FFFF00"/>
                </a:solidFill>
                <a:effectLst>
                  <a:outerShdw blurRad="80000" dist="40000" dir="5040000" algn="tl">
                    <a:srgbClr val="000000">
                      <a:alpha val="30000"/>
                    </a:srgbClr>
                  </a:outerShdw>
                </a:effectLst>
              </a:rPr>
              <a:t>Resistance</a:t>
            </a:r>
            <a:endParaRPr lang="en-US" sz="2800" b="1" dirty="0">
              <a:ln w="11430"/>
              <a:solidFill>
                <a:srgbClr val="FFFF00"/>
              </a:solidFill>
              <a:effectLst>
                <a:outerShdw blurRad="80000" dist="40000" dir="5040000" algn="tl">
                  <a:srgbClr val="000000">
                    <a:alpha val="30000"/>
                  </a:srgbClr>
                </a:outerShdw>
              </a:effectLst>
            </a:endParaRPr>
          </a:p>
        </p:txBody>
      </p:sp>
      <p:sp>
        <p:nvSpPr>
          <p:cNvPr id="21" name="Rectangle 20"/>
          <p:cNvSpPr/>
          <p:nvPr/>
        </p:nvSpPr>
        <p:spPr>
          <a:xfrm>
            <a:off x="7241314" y="2826603"/>
            <a:ext cx="1377300"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solidFill>
                  <a:srgbClr val="FFFF00"/>
                </a:solidFill>
                <a:effectLst>
                  <a:outerShdw blurRad="80000" dist="40000" dir="5040000" algn="tl">
                    <a:srgbClr val="000000">
                      <a:alpha val="30000"/>
                    </a:srgbClr>
                  </a:outerShdw>
                </a:effectLst>
              </a:rPr>
              <a:t>Neutral</a:t>
            </a:r>
          </a:p>
          <a:p>
            <a:pPr algn="ctr"/>
            <a:r>
              <a:rPr lang="en-US" sz="2800" b="1" dirty="0" smtClean="0">
                <a:ln w="11430"/>
                <a:solidFill>
                  <a:srgbClr val="FFFF00"/>
                </a:solidFill>
                <a:effectLst>
                  <a:outerShdw blurRad="80000" dist="40000" dir="5040000" algn="tl">
                    <a:srgbClr val="000000">
                      <a:alpha val="30000"/>
                    </a:srgbClr>
                  </a:outerShdw>
                </a:effectLst>
              </a:rPr>
              <a:t>Support</a:t>
            </a:r>
            <a:endParaRPr lang="en-US" sz="2800" b="1" dirty="0">
              <a:ln w="11430"/>
              <a:solidFill>
                <a:srgbClr val="FFFF00"/>
              </a:solidFill>
              <a:effectLst>
                <a:outerShdw blurRad="80000" dist="40000" dir="5040000" algn="tl">
                  <a:srgbClr val="000000">
                    <a:alpha val="30000"/>
                  </a:srgbClr>
                </a:outerShdw>
              </a:effectLst>
            </a:endParaRPr>
          </a:p>
        </p:txBody>
      </p:sp>
      <p:sp>
        <p:nvSpPr>
          <p:cNvPr id="26" name="Rectangle 25"/>
          <p:cNvSpPr/>
          <p:nvPr/>
        </p:nvSpPr>
        <p:spPr>
          <a:xfrm>
            <a:off x="3657600" y="2826603"/>
            <a:ext cx="2057400" cy="83099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smtClean="0">
                <a:ln w="50800"/>
                <a:solidFill>
                  <a:schemeClr val="bg1"/>
                </a:solidFill>
              </a:rPr>
              <a:t>Fear of Change</a:t>
            </a:r>
            <a:endParaRPr lang="en-US" sz="2400" b="1" dirty="0">
              <a:ln w="50800"/>
              <a:solidFill>
                <a:schemeClr val="bg1"/>
              </a:solidFill>
            </a:endParaRPr>
          </a:p>
        </p:txBody>
      </p:sp>
      <p:sp>
        <p:nvSpPr>
          <p:cNvPr id="27" name="Rectangle 26"/>
          <p:cNvSpPr/>
          <p:nvPr/>
        </p:nvSpPr>
        <p:spPr>
          <a:xfrm>
            <a:off x="3423941" y="1447800"/>
            <a:ext cx="2532616"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smtClean="0">
                <a:ln w="50800"/>
                <a:solidFill>
                  <a:schemeClr val="bg1"/>
                </a:solidFill>
              </a:rPr>
              <a:t>Embracing Change</a:t>
            </a:r>
            <a:endParaRPr lang="en-US" sz="2400" b="1" dirty="0">
              <a:ln w="50800"/>
              <a:solidFill>
                <a:schemeClr val="bg1"/>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An ECM Strategy – Why You Need One</a:t>
            </a:r>
            <a:endParaRPr lang="en-US" sz="3200" dirty="0"/>
          </a:p>
        </p:txBody>
      </p:sp>
      <p:graphicFrame>
        <p:nvGraphicFramePr>
          <p:cNvPr id="4" name="Content Placeholder 3"/>
          <p:cNvGraphicFramePr>
            <a:graphicFrameLocks noGrp="1"/>
          </p:cNvGraphicFramePr>
          <p:nvPr>
            <p:ph idx="1"/>
          </p:nvPr>
        </p:nvGraphicFramePr>
        <p:xfrm>
          <a:off x="1219200" y="2362200"/>
          <a:ext cx="6781800" cy="3416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09600" y="1295400"/>
            <a:ext cx="7467600" cy="923330"/>
          </a:xfrm>
          <a:prstGeom prst="rect">
            <a:avLst/>
          </a:prstGeom>
          <a:noFill/>
        </p:spPr>
        <p:txBody>
          <a:bodyPr wrap="square" rtlCol="0">
            <a:spAutoFit/>
          </a:bodyPr>
          <a:lstStyle/>
          <a:p>
            <a:r>
              <a:rPr lang="en-US" b="1" dirty="0" smtClean="0">
                <a:solidFill>
                  <a:srgbClr val="7030A0"/>
                </a:solidFill>
                <a:effectLst>
                  <a:outerShdw blurRad="38100" dist="38100" dir="2700000" algn="tl">
                    <a:srgbClr val="000000">
                      <a:alpha val="43137"/>
                    </a:srgbClr>
                  </a:outerShdw>
                </a:effectLst>
              </a:rPr>
              <a:t>What Is It?  </a:t>
            </a:r>
            <a:r>
              <a:rPr lang="en-US" b="1" dirty="0" smtClean="0">
                <a:solidFill>
                  <a:schemeClr val="tx2">
                    <a:lumMod val="50000"/>
                  </a:schemeClr>
                </a:solidFill>
                <a:effectLst>
                  <a:outerShdw blurRad="38100" dist="38100" dir="2700000" algn="tl">
                    <a:srgbClr val="000000">
                      <a:alpha val="43137"/>
                    </a:srgbClr>
                  </a:outerShdw>
                </a:effectLst>
              </a:rPr>
              <a:t>An ECM Strategy document is an iterative document which outlines your requirements, approach &amp; measurable goals for delivering ECM services to the enterprise. </a:t>
            </a:r>
            <a:endParaRPr lang="en-US" b="1"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The Process – Vendor </a:t>
            </a:r>
            <a:r>
              <a:rPr lang="en-US" err="1" smtClean="0"/>
              <a:t>Independant</a:t>
            </a:r>
            <a:endParaRPr lang="en-US"/>
          </a:p>
        </p:txBody>
      </p:sp>
      <p:graphicFrame>
        <p:nvGraphicFramePr>
          <p:cNvPr id="4" name="Content Placeholder 3"/>
          <p:cNvGraphicFramePr>
            <a:graphicFrameLocks noGrp="1"/>
          </p:cNvGraphicFramePr>
          <p:nvPr>
            <p:ph idx="1"/>
          </p:nvPr>
        </p:nvGraphicFramePr>
        <p:xfrm>
          <a:off x="838200" y="1600201"/>
          <a:ext cx="7696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A Word About Project Management</a:t>
            </a:r>
            <a:endParaRPr lang="en-US"/>
          </a:p>
        </p:txBody>
      </p:sp>
      <p:graphicFrame>
        <p:nvGraphicFramePr>
          <p:cNvPr id="4" name="Content Placeholder 3"/>
          <p:cNvGraphicFramePr>
            <a:graphicFrameLocks noGrp="1"/>
          </p:cNvGraphicFramePr>
          <p:nvPr>
            <p:ph idx="1"/>
          </p:nvPr>
        </p:nvGraphicFramePr>
        <p:xfrm>
          <a:off x="838200" y="1600200"/>
          <a:ext cx="7696200" cy="4254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xfrm>
            <a:off x="457200" y="46038"/>
            <a:ext cx="8229600" cy="868362"/>
          </a:xfrm>
        </p:spPr>
        <p:txBody>
          <a:bodyPr>
            <a:normAutofit/>
          </a:bodyPr>
          <a:lstStyle/>
          <a:p>
            <a:pPr eaLnBrk="1" hangingPunct="1"/>
            <a:r>
              <a:rPr lang="en-US" sz="2800" b="0" i="0" smtClean="0">
                <a:ln w="18415" cmpd="sng">
                  <a:solidFill>
                    <a:srgbClr val="FFFFFF"/>
                  </a:solidFill>
                  <a:prstDash val="solid"/>
                </a:ln>
                <a:solidFill>
                  <a:srgbClr val="FFFFFF"/>
                </a:solidFill>
                <a:effectLst>
                  <a:outerShdw blurRad="63500" dir="3600000" algn="tl" rotWithShape="0">
                    <a:srgbClr val="000000">
                      <a:alpha val="70000"/>
                    </a:srgbClr>
                  </a:outerShdw>
                </a:effectLst>
              </a:rPr>
              <a:t>Getting There – A Virtual Workplace</a:t>
            </a:r>
          </a:p>
        </p:txBody>
      </p:sp>
      <p:pic>
        <p:nvPicPr>
          <p:cNvPr id="28677" name="Picture 5"/>
          <p:cNvPicPr>
            <a:picLocks noChangeAspect="1" noChangeArrowheads="1"/>
          </p:cNvPicPr>
          <p:nvPr/>
        </p:nvPicPr>
        <p:blipFill>
          <a:blip r:embed="rId3" cstate="print"/>
          <a:srcRect/>
          <a:stretch>
            <a:fillRect/>
          </a:stretch>
        </p:blipFill>
        <p:spPr bwMode="auto">
          <a:xfrm rot="-248752">
            <a:off x="623888" y="4238176"/>
            <a:ext cx="1970087" cy="1839913"/>
          </a:xfrm>
          <a:prstGeom prst="rect">
            <a:avLst/>
          </a:prstGeom>
          <a:noFill/>
          <a:ln w="9525">
            <a:noFill/>
            <a:miter lim="800000"/>
            <a:headEnd/>
            <a:tailEnd/>
          </a:ln>
        </p:spPr>
      </p:pic>
      <p:pic>
        <p:nvPicPr>
          <p:cNvPr id="28678" name="Picture 6"/>
          <p:cNvPicPr>
            <a:picLocks noChangeAspect="1" noChangeArrowheads="1"/>
          </p:cNvPicPr>
          <p:nvPr/>
        </p:nvPicPr>
        <p:blipFill>
          <a:blip r:embed="rId4" cstate="print"/>
          <a:srcRect/>
          <a:stretch>
            <a:fillRect/>
          </a:stretch>
        </p:blipFill>
        <p:spPr bwMode="auto">
          <a:xfrm rot="-197102">
            <a:off x="1895475" y="3041201"/>
            <a:ext cx="1962150" cy="1847850"/>
          </a:xfrm>
          <a:prstGeom prst="rect">
            <a:avLst/>
          </a:prstGeom>
          <a:noFill/>
          <a:ln w="9525">
            <a:noFill/>
            <a:miter lim="800000"/>
            <a:headEnd/>
            <a:tailEnd/>
          </a:ln>
        </p:spPr>
      </p:pic>
      <p:pic>
        <p:nvPicPr>
          <p:cNvPr id="28679" name="Picture 7"/>
          <p:cNvPicPr>
            <a:picLocks noChangeAspect="1" noChangeArrowheads="1"/>
          </p:cNvPicPr>
          <p:nvPr/>
        </p:nvPicPr>
        <p:blipFill>
          <a:blip r:embed="rId5" cstate="print"/>
          <a:srcRect/>
          <a:stretch>
            <a:fillRect/>
          </a:stretch>
        </p:blipFill>
        <p:spPr bwMode="auto">
          <a:xfrm rot="-305003">
            <a:off x="3146425" y="1841051"/>
            <a:ext cx="1970088" cy="1839913"/>
          </a:xfrm>
          <a:prstGeom prst="rect">
            <a:avLst/>
          </a:prstGeom>
          <a:noFill/>
          <a:ln w="9525">
            <a:noFill/>
            <a:miter lim="800000"/>
            <a:headEnd/>
            <a:tailEnd/>
          </a:ln>
        </p:spPr>
      </p:pic>
      <p:pic>
        <p:nvPicPr>
          <p:cNvPr id="28680" name="Picture 8"/>
          <p:cNvPicPr>
            <a:picLocks noChangeAspect="1" noChangeArrowheads="1"/>
          </p:cNvPicPr>
          <p:nvPr/>
        </p:nvPicPr>
        <p:blipFill>
          <a:blip r:embed="rId6" cstate="print"/>
          <a:srcRect/>
          <a:stretch>
            <a:fillRect/>
          </a:stretch>
        </p:blipFill>
        <p:spPr bwMode="auto">
          <a:xfrm rot="-293170">
            <a:off x="4392613" y="613914"/>
            <a:ext cx="1970087" cy="1865312"/>
          </a:xfrm>
          <a:prstGeom prst="rect">
            <a:avLst/>
          </a:prstGeom>
          <a:noFill/>
          <a:ln w="9525">
            <a:noFill/>
            <a:miter lim="800000"/>
            <a:headEnd/>
            <a:tailEnd/>
          </a:ln>
        </p:spPr>
      </p:pic>
      <p:pic>
        <p:nvPicPr>
          <p:cNvPr id="28681" name="Picture 9"/>
          <p:cNvPicPr preferRelativeResize="0">
            <a:picLocks noChangeAspect="1" noChangeArrowheads="1"/>
          </p:cNvPicPr>
          <p:nvPr/>
        </p:nvPicPr>
        <p:blipFill>
          <a:blip r:embed="rId7" cstate="print"/>
          <a:srcRect/>
          <a:stretch>
            <a:fillRect/>
          </a:stretch>
        </p:blipFill>
        <p:spPr bwMode="auto">
          <a:xfrm>
            <a:off x="2557463" y="4774751"/>
            <a:ext cx="588962" cy="441325"/>
          </a:xfrm>
          <a:prstGeom prst="rect">
            <a:avLst/>
          </a:prstGeom>
          <a:noFill/>
          <a:ln w="12700">
            <a:solidFill>
              <a:srgbClr val="969696"/>
            </a:solidFill>
            <a:miter lim="800000"/>
            <a:headEnd/>
            <a:tailEnd/>
          </a:ln>
        </p:spPr>
      </p:pic>
      <p:pic>
        <p:nvPicPr>
          <p:cNvPr id="28682" name="Picture 10"/>
          <p:cNvPicPr preferRelativeResize="0">
            <a:picLocks noChangeAspect="1" noChangeArrowheads="1"/>
          </p:cNvPicPr>
          <p:nvPr/>
        </p:nvPicPr>
        <p:blipFill>
          <a:blip r:embed="rId7" cstate="print"/>
          <a:srcRect/>
          <a:stretch>
            <a:fillRect/>
          </a:stretch>
        </p:blipFill>
        <p:spPr bwMode="auto">
          <a:xfrm>
            <a:off x="3868738" y="5119239"/>
            <a:ext cx="588962" cy="441325"/>
          </a:xfrm>
          <a:prstGeom prst="rect">
            <a:avLst/>
          </a:prstGeom>
          <a:noFill/>
          <a:ln w="12700">
            <a:solidFill>
              <a:srgbClr val="969696"/>
            </a:solidFill>
            <a:miter lim="800000"/>
            <a:headEnd/>
            <a:tailEnd/>
          </a:ln>
        </p:spPr>
      </p:pic>
      <p:pic>
        <p:nvPicPr>
          <p:cNvPr id="28683" name="Picture 11"/>
          <p:cNvPicPr preferRelativeResize="0">
            <a:picLocks noChangeAspect="1" noChangeArrowheads="1"/>
          </p:cNvPicPr>
          <p:nvPr/>
        </p:nvPicPr>
        <p:blipFill>
          <a:blip r:embed="rId7" cstate="print"/>
          <a:srcRect/>
          <a:stretch>
            <a:fillRect/>
          </a:stretch>
        </p:blipFill>
        <p:spPr bwMode="auto">
          <a:xfrm>
            <a:off x="2386013" y="5576439"/>
            <a:ext cx="588962" cy="441325"/>
          </a:xfrm>
          <a:prstGeom prst="rect">
            <a:avLst/>
          </a:prstGeom>
          <a:noFill/>
          <a:ln w="12700">
            <a:solidFill>
              <a:srgbClr val="969696"/>
            </a:solidFill>
            <a:miter lim="800000"/>
            <a:headEnd/>
            <a:tailEnd/>
          </a:ln>
        </p:spPr>
      </p:pic>
      <p:pic>
        <p:nvPicPr>
          <p:cNvPr id="28684" name="Picture 12"/>
          <p:cNvPicPr preferRelativeResize="0">
            <a:picLocks noChangeAspect="1" noChangeArrowheads="1"/>
          </p:cNvPicPr>
          <p:nvPr/>
        </p:nvPicPr>
        <p:blipFill>
          <a:blip r:embed="rId7" cstate="print"/>
          <a:srcRect/>
          <a:stretch>
            <a:fillRect/>
          </a:stretch>
        </p:blipFill>
        <p:spPr bwMode="auto">
          <a:xfrm>
            <a:off x="3733800" y="5678039"/>
            <a:ext cx="588963" cy="441325"/>
          </a:xfrm>
          <a:prstGeom prst="rect">
            <a:avLst/>
          </a:prstGeom>
          <a:noFill/>
          <a:ln w="12700">
            <a:solidFill>
              <a:srgbClr val="969696"/>
            </a:solidFill>
            <a:miter lim="800000"/>
            <a:headEnd/>
            <a:tailEnd/>
          </a:ln>
        </p:spPr>
      </p:pic>
      <p:pic>
        <p:nvPicPr>
          <p:cNvPr id="28685" name="Picture 13"/>
          <p:cNvPicPr preferRelativeResize="0">
            <a:picLocks noChangeAspect="1" noChangeArrowheads="1"/>
          </p:cNvPicPr>
          <p:nvPr/>
        </p:nvPicPr>
        <p:blipFill>
          <a:blip r:embed="rId7" cstate="print"/>
          <a:srcRect/>
          <a:stretch>
            <a:fillRect/>
          </a:stretch>
        </p:blipFill>
        <p:spPr bwMode="auto">
          <a:xfrm>
            <a:off x="2895600" y="5678039"/>
            <a:ext cx="588963" cy="441325"/>
          </a:xfrm>
          <a:prstGeom prst="rect">
            <a:avLst/>
          </a:prstGeom>
          <a:noFill/>
          <a:ln w="12700">
            <a:solidFill>
              <a:srgbClr val="969696"/>
            </a:solidFill>
            <a:miter lim="800000"/>
            <a:headEnd/>
            <a:tailEnd/>
          </a:ln>
        </p:spPr>
      </p:pic>
      <p:pic>
        <p:nvPicPr>
          <p:cNvPr id="28686" name="Picture 14"/>
          <p:cNvPicPr preferRelativeResize="0">
            <a:picLocks noChangeAspect="1" noChangeArrowheads="1"/>
          </p:cNvPicPr>
          <p:nvPr/>
        </p:nvPicPr>
        <p:blipFill>
          <a:blip r:embed="rId7" cstate="print"/>
          <a:srcRect/>
          <a:stretch>
            <a:fillRect/>
          </a:stretch>
        </p:blipFill>
        <p:spPr bwMode="auto">
          <a:xfrm>
            <a:off x="3792538" y="5376414"/>
            <a:ext cx="588962" cy="441325"/>
          </a:xfrm>
          <a:prstGeom prst="rect">
            <a:avLst/>
          </a:prstGeom>
          <a:noFill/>
          <a:ln w="12700">
            <a:solidFill>
              <a:srgbClr val="969696"/>
            </a:solidFill>
            <a:miter lim="800000"/>
            <a:headEnd/>
            <a:tailEnd/>
          </a:ln>
        </p:spPr>
      </p:pic>
      <p:pic>
        <p:nvPicPr>
          <p:cNvPr id="28687" name="Picture 15"/>
          <p:cNvPicPr preferRelativeResize="0">
            <a:picLocks noChangeAspect="1" noChangeArrowheads="1"/>
          </p:cNvPicPr>
          <p:nvPr/>
        </p:nvPicPr>
        <p:blipFill>
          <a:blip r:embed="rId7" cstate="print"/>
          <a:srcRect/>
          <a:stretch>
            <a:fillRect/>
          </a:stretch>
        </p:blipFill>
        <p:spPr bwMode="auto">
          <a:xfrm>
            <a:off x="2320925" y="5070026"/>
            <a:ext cx="588963" cy="441325"/>
          </a:xfrm>
          <a:prstGeom prst="rect">
            <a:avLst/>
          </a:prstGeom>
          <a:noFill/>
          <a:ln w="12700">
            <a:solidFill>
              <a:srgbClr val="969696"/>
            </a:solidFill>
            <a:miter lim="800000"/>
            <a:headEnd/>
            <a:tailEnd/>
          </a:ln>
        </p:spPr>
      </p:pic>
      <p:pic>
        <p:nvPicPr>
          <p:cNvPr id="28688" name="Picture 16"/>
          <p:cNvPicPr preferRelativeResize="0">
            <a:picLocks noChangeAspect="1" noChangeArrowheads="1"/>
          </p:cNvPicPr>
          <p:nvPr/>
        </p:nvPicPr>
        <p:blipFill>
          <a:blip r:embed="rId7" cstate="print"/>
          <a:srcRect/>
          <a:stretch>
            <a:fillRect/>
          </a:stretch>
        </p:blipFill>
        <p:spPr bwMode="auto">
          <a:xfrm>
            <a:off x="3038475" y="4650926"/>
            <a:ext cx="588963" cy="441325"/>
          </a:xfrm>
          <a:prstGeom prst="rect">
            <a:avLst/>
          </a:prstGeom>
          <a:noFill/>
          <a:ln w="12700">
            <a:solidFill>
              <a:srgbClr val="969696"/>
            </a:solidFill>
            <a:miter lim="800000"/>
            <a:headEnd/>
            <a:tailEnd/>
          </a:ln>
        </p:spPr>
      </p:pic>
      <p:pic>
        <p:nvPicPr>
          <p:cNvPr id="28689" name="Picture 17"/>
          <p:cNvPicPr preferRelativeResize="0">
            <a:picLocks noChangeAspect="1" noChangeArrowheads="1"/>
          </p:cNvPicPr>
          <p:nvPr/>
        </p:nvPicPr>
        <p:blipFill>
          <a:blip r:embed="rId7" cstate="print"/>
          <a:srcRect/>
          <a:stretch>
            <a:fillRect/>
          </a:stretch>
        </p:blipFill>
        <p:spPr bwMode="auto">
          <a:xfrm>
            <a:off x="2398713" y="5373239"/>
            <a:ext cx="588962" cy="441325"/>
          </a:xfrm>
          <a:prstGeom prst="rect">
            <a:avLst/>
          </a:prstGeom>
          <a:noFill/>
          <a:ln w="12700">
            <a:solidFill>
              <a:srgbClr val="969696"/>
            </a:solidFill>
            <a:miter lim="800000"/>
            <a:headEnd/>
            <a:tailEnd/>
          </a:ln>
        </p:spPr>
      </p:pic>
      <p:pic>
        <p:nvPicPr>
          <p:cNvPr id="28690" name="Picture 18"/>
          <p:cNvPicPr preferRelativeResize="0">
            <a:picLocks noChangeAspect="1" noChangeArrowheads="1"/>
          </p:cNvPicPr>
          <p:nvPr/>
        </p:nvPicPr>
        <p:blipFill>
          <a:blip r:embed="rId7" cstate="print"/>
          <a:srcRect/>
          <a:stretch>
            <a:fillRect/>
          </a:stretch>
        </p:blipFill>
        <p:spPr bwMode="auto">
          <a:xfrm>
            <a:off x="3402013" y="5566914"/>
            <a:ext cx="588962" cy="441325"/>
          </a:xfrm>
          <a:prstGeom prst="rect">
            <a:avLst/>
          </a:prstGeom>
          <a:noFill/>
          <a:ln w="12700">
            <a:solidFill>
              <a:srgbClr val="969696"/>
            </a:solidFill>
            <a:miter lim="800000"/>
            <a:headEnd/>
            <a:tailEnd/>
          </a:ln>
        </p:spPr>
      </p:pic>
      <p:sp>
        <p:nvSpPr>
          <p:cNvPr id="28691" name="Line 19"/>
          <p:cNvSpPr>
            <a:spLocks noChangeShapeType="1"/>
          </p:cNvSpPr>
          <p:nvPr/>
        </p:nvSpPr>
        <p:spPr bwMode="auto">
          <a:xfrm>
            <a:off x="1866900" y="5268464"/>
            <a:ext cx="885825" cy="0"/>
          </a:xfrm>
          <a:prstGeom prst="line">
            <a:avLst/>
          </a:prstGeom>
          <a:noFill/>
          <a:ln w="76200">
            <a:solidFill>
              <a:srgbClr val="CC3300"/>
            </a:solidFill>
            <a:prstDash val="sysDot"/>
            <a:round/>
            <a:headEnd/>
            <a:tailEnd/>
          </a:ln>
        </p:spPr>
        <p:txBody>
          <a:bodyPr/>
          <a:lstStyle/>
          <a:p>
            <a:endParaRPr lang="en-US">
              <a:solidFill>
                <a:schemeClr val="bg1"/>
              </a:solidFill>
            </a:endParaRPr>
          </a:p>
        </p:txBody>
      </p:sp>
      <p:pic>
        <p:nvPicPr>
          <p:cNvPr id="28692" name="Picture 20"/>
          <p:cNvPicPr preferRelativeResize="0">
            <a:picLocks noChangeAspect="1" noChangeArrowheads="1"/>
          </p:cNvPicPr>
          <p:nvPr/>
        </p:nvPicPr>
        <p:blipFill>
          <a:blip r:embed="rId8" cstate="print"/>
          <a:srcRect/>
          <a:stretch>
            <a:fillRect/>
          </a:stretch>
        </p:blipFill>
        <p:spPr bwMode="auto">
          <a:xfrm>
            <a:off x="2754313" y="4979539"/>
            <a:ext cx="1203325" cy="903287"/>
          </a:xfrm>
          <a:prstGeom prst="rect">
            <a:avLst/>
          </a:prstGeom>
          <a:noFill/>
          <a:ln w="12700">
            <a:solidFill>
              <a:srgbClr val="969696"/>
            </a:solidFill>
            <a:miter lim="800000"/>
            <a:headEnd/>
            <a:tailEnd/>
          </a:ln>
        </p:spPr>
      </p:pic>
      <p:sp>
        <p:nvSpPr>
          <p:cNvPr id="28693" name="Line 21"/>
          <p:cNvSpPr>
            <a:spLocks noChangeShapeType="1"/>
          </p:cNvSpPr>
          <p:nvPr/>
        </p:nvSpPr>
        <p:spPr bwMode="auto">
          <a:xfrm>
            <a:off x="5895975" y="1602926"/>
            <a:ext cx="809625" cy="0"/>
          </a:xfrm>
          <a:prstGeom prst="line">
            <a:avLst/>
          </a:prstGeom>
          <a:noFill/>
          <a:ln w="76200">
            <a:solidFill>
              <a:srgbClr val="99CC00"/>
            </a:solidFill>
            <a:prstDash val="sysDot"/>
            <a:round/>
            <a:headEnd/>
            <a:tailEnd/>
          </a:ln>
        </p:spPr>
        <p:txBody>
          <a:bodyPr/>
          <a:lstStyle/>
          <a:p>
            <a:endParaRPr lang="en-US">
              <a:solidFill>
                <a:schemeClr val="bg1"/>
              </a:solidFill>
            </a:endParaRPr>
          </a:p>
        </p:txBody>
      </p:sp>
      <p:sp>
        <p:nvSpPr>
          <p:cNvPr id="28694" name="Text Box 22"/>
          <p:cNvSpPr txBox="1">
            <a:spLocks noChangeArrowheads="1"/>
          </p:cNvSpPr>
          <p:nvPr/>
        </p:nvSpPr>
        <p:spPr bwMode="auto">
          <a:xfrm>
            <a:off x="4572000" y="5108126"/>
            <a:ext cx="954107" cy="923330"/>
          </a:xfrm>
          <a:prstGeom prst="rect">
            <a:avLst/>
          </a:prstGeom>
          <a:noFill/>
          <a:ln w="9525">
            <a:noFill/>
            <a:miter lim="800000"/>
            <a:headEnd/>
            <a:tailEnd/>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Ad-hoc</a:t>
            </a:r>
          </a:p>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Team</a:t>
            </a:r>
          </a:p>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Sites</a:t>
            </a:r>
          </a:p>
        </p:txBody>
      </p:sp>
      <p:sp>
        <p:nvSpPr>
          <p:cNvPr id="28697" name="Line 25"/>
          <p:cNvSpPr>
            <a:spLocks noChangeShapeType="1"/>
          </p:cNvSpPr>
          <p:nvPr/>
        </p:nvSpPr>
        <p:spPr bwMode="auto">
          <a:xfrm>
            <a:off x="4572000" y="2974526"/>
            <a:ext cx="820738" cy="11113"/>
          </a:xfrm>
          <a:prstGeom prst="line">
            <a:avLst/>
          </a:prstGeom>
          <a:noFill/>
          <a:ln w="76200">
            <a:solidFill>
              <a:srgbClr val="E6BA00"/>
            </a:solidFill>
            <a:prstDash val="sysDot"/>
            <a:round/>
            <a:headEnd/>
            <a:tailEnd/>
          </a:ln>
        </p:spPr>
        <p:txBody>
          <a:bodyPr/>
          <a:lstStyle/>
          <a:p>
            <a:endParaRPr lang="en-US">
              <a:solidFill>
                <a:schemeClr val="bg1"/>
              </a:solidFill>
            </a:endParaRPr>
          </a:p>
        </p:txBody>
      </p:sp>
      <p:sp>
        <p:nvSpPr>
          <p:cNvPr id="28698" name="Text Box 26"/>
          <p:cNvSpPr txBox="1">
            <a:spLocks noChangeArrowheads="1"/>
          </p:cNvSpPr>
          <p:nvPr/>
        </p:nvSpPr>
        <p:spPr bwMode="auto">
          <a:xfrm>
            <a:off x="6934200" y="2822126"/>
            <a:ext cx="1600200" cy="646331"/>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Business </a:t>
            </a:r>
          </a:p>
          <a:p>
            <a:pPr algn="ctr"/>
            <a:r>
              <a:rPr lang="en-US" spc="5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Solutions</a:t>
            </a:r>
            <a:endPar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endParaRPr>
          </a:p>
        </p:txBody>
      </p:sp>
      <p:pic>
        <p:nvPicPr>
          <p:cNvPr id="28699" name="Picture 27"/>
          <p:cNvPicPr preferRelativeResize="0">
            <a:picLocks noChangeAspect="1" noChangeArrowheads="1"/>
          </p:cNvPicPr>
          <p:nvPr/>
        </p:nvPicPr>
        <p:blipFill>
          <a:blip r:embed="rId9" cstate="print"/>
          <a:srcRect/>
          <a:stretch>
            <a:fillRect/>
          </a:stretch>
        </p:blipFill>
        <p:spPr bwMode="auto">
          <a:xfrm>
            <a:off x="4673600" y="4209601"/>
            <a:ext cx="1044575" cy="784225"/>
          </a:xfrm>
          <a:prstGeom prst="rect">
            <a:avLst/>
          </a:prstGeom>
          <a:noFill/>
          <a:ln w="12700">
            <a:solidFill>
              <a:srgbClr val="969696"/>
            </a:solidFill>
            <a:miter lim="800000"/>
            <a:headEnd/>
            <a:tailEnd/>
          </a:ln>
        </p:spPr>
      </p:pic>
      <p:pic>
        <p:nvPicPr>
          <p:cNvPr id="28700" name="Picture 28"/>
          <p:cNvPicPr preferRelativeResize="0">
            <a:picLocks noChangeAspect="1" noChangeArrowheads="1"/>
          </p:cNvPicPr>
          <p:nvPr/>
        </p:nvPicPr>
        <p:blipFill>
          <a:blip r:embed="rId9" cstate="print"/>
          <a:srcRect/>
          <a:stretch>
            <a:fillRect/>
          </a:stretch>
        </p:blipFill>
        <p:spPr bwMode="auto">
          <a:xfrm>
            <a:off x="4633913" y="4160389"/>
            <a:ext cx="1044575" cy="784225"/>
          </a:xfrm>
          <a:prstGeom prst="rect">
            <a:avLst/>
          </a:prstGeom>
          <a:noFill/>
          <a:ln w="12700">
            <a:solidFill>
              <a:srgbClr val="969696"/>
            </a:solidFill>
            <a:miter lim="800000"/>
            <a:headEnd/>
            <a:tailEnd/>
          </a:ln>
        </p:spPr>
      </p:pic>
      <p:pic>
        <p:nvPicPr>
          <p:cNvPr id="28701" name="Picture 29"/>
          <p:cNvPicPr preferRelativeResize="0">
            <a:picLocks noChangeAspect="1" noChangeArrowheads="1"/>
          </p:cNvPicPr>
          <p:nvPr/>
        </p:nvPicPr>
        <p:blipFill>
          <a:blip r:embed="rId9" cstate="print"/>
          <a:srcRect/>
          <a:stretch>
            <a:fillRect/>
          </a:stretch>
        </p:blipFill>
        <p:spPr bwMode="auto">
          <a:xfrm>
            <a:off x="4595813" y="4111176"/>
            <a:ext cx="1044575" cy="784225"/>
          </a:xfrm>
          <a:prstGeom prst="rect">
            <a:avLst/>
          </a:prstGeom>
          <a:noFill/>
          <a:ln w="12700">
            <a:solidFill>
              <a:srgbClr val="969696"/>
            </a:solidFill>
            <a:miter lim="800000"/>
            <a:headEnd/>
            <a:tailEnd/>
          </a:ln>
        </p:spPr>
      </p:pic>
      <p:pic>
        <p:nvPicPr>
          <p:cNvPr id="28702" name="Picture 30"/>
          <p:cNvPicPr preferRelativeResize="0">
            <a:picLocks noChangeAspect="1" noChangeArrowheads="1"/>
          </p:cNvPicPr>
          <p:nvPr/>
        </p:nvPicPr>
        <p:blipFill>
          <a:blip r:embed="rId9" cstate="print"/>
          <a:srcRect/>
          <a:stretch>
            <a:fillRect/>
          </a:stretch>
        </p:blipFill>
        <p:spPr bwMode="auto">
          <a:xfrm>
            <a:off x="4559300" y="4058789"/>
            <a:ext cx="1044575" cy="784225"/>
          </a:xfrm>
          <a:prstGeom prst="rect">
            <a:avLst/>
          </a:prstGeom>
          <a:noFill/>
          <a:ln w="12700">
            <a:solidFill>
              <a:srgbClr val="969696"/>
            </a:solidFill>
            <a:miter lim="800000"/>
            <a:headEnd/>
            <a:tailEnd/>
          </a:ln>
        </p:spPr>
      </p:pic>
      <p:pic>
        <p:nvPicPr>
          <p:cNvPr id="28703" name="Picture 31"/>
          <p:cNvPicPr preferRelativeResize="0">
            <a:picLocks noChangeAspect="1" noChangeArrowheads="1"/>
          </p:cNvPicPr>
          <p:nvPr/>
        </p:nvPicPr>
        <p:blipFill>
          <a:blip r:embed="rId9" cstate="print"/>
          <a:srcRect/>
          <a:stretch>
            <a:fillRect/>
          </a:stretch>
        </p:blipFill>
        <p:spPr bwMode="auto">
          <a:xfrm>
            <a:off x="4519613" y="4011164"/>
            <a:ext cx="1044575" cy="784225"/>
          </a:xfrm>
          <a:prstGeom prst="rect">
            <a:avLst/>
          </a:prstGeom>
          <a:noFill/>
          <a:ln w="12700">
            <a:solidFill>
              <a:srgbClr val="969696"/>
            </a:solidFill>
            <a:miter lim="800000"/>
            <a:headEnd/>
            <a:tailEnd/>
          </a:ln>
        </p:spPr>
      </p:pic>
      <p:pic>
        <p:nvPicPr>
          <p:cNvPr id="28704" name="Picture 32"/>
          <p:cNvPicPr preferRelativeResize="0">
            <a:picLocks noChangeAspect="1" noChangeArrowheads="1"/>
          </p:cNvPicPr>
          <p:nvPr/>
        </p:nvPicPr>
        <p:blipFill>
          <a:blip r:embed="rId9" cstate="print"/>
          <a:srcRect/>
          <a:stretch>
            <a:fillRect/>
          </a:stretch>
        </p:blipFill>
        <p:spPr bwMode="auto">
          <a:xfrm>
            <a:off x="4481513" y="3963539"/>
            <a:ext cx="1044575" cy="784225"/>
          </a:xfrm>
          <a:prstGeom prst="rect">
            <a:avLst/>
          </a:prstGeom>
          <a:noFill/>
          <a:ln w="12700">
            <a:solidFill>
              <a:srgbClr val="969696"/>
            </a:solidFill>
            <a:miter lim="800000"/>
            <a:headEnd/>
            <a:tailEnd/>
          </a:ln>
        </p:spPr>
      </p:pic>
      <p:pic>
        <p:nvPicPr>
          <p:cNvPr id="28705" name="Picture 33"/>
          <p:cNvPicPr preferRelativeResize="0">
            <a:picLocks noChangeAspect="1" noChangeArrowheads="1"/>
          </p:cNvPicPr>
          <p:nvPr/>
        </p:nvPicPr>
        <p:blipFill>
          <a:blip r:embed="rId9" cstate="print"/>
          <a:srcRect/>
          <a:stretch>
            <a:fillRect/>
          </a:stretch>
        </p:blipFill>
        <p:spPr bwMode="auto">
          <a:xfrm>
            <a:off x="4443413" y="3914326"/>
            <a:ext cx="1044575" cy="784225"/>
          </a:xfrm>
          <a:prstGeom prst="rect">
            <a:avLst/>
          </a:prstGeom>
          <a:noFill/>
          <a:ln w="12700">
            <a:solidFill>
              <a:srgbClr val="969696"/>
            </a:solidFill>
            <a:miter lim="800000"/>
            <a:headEnd/>
            <a:tailEnd/>
          </a:ln>
        </p:spPr>
      </p:pic>
      <p:pic>
        <p:nvPicPr>
          <p:cNvPr id="28706" name="Picture 34"/>
          <p:cNvPicPr preferRelativeResize="0">
            <a:picLocks noChangeAspect="1" noChangeArrowheads="1"/>
          </p:cNvPicPr>
          <p:nvPr/>
        </p:nvPicPr>
        <p:blipFill>
          <a:blip r:embed="rId9" cstate="print"/>
          <a:srcRect/>
          <a:stretch>
            <a:fillRect/>
          </a:stretch>
        </p:blipFill>
        <p:spPr bwMode="auto">
          <a:xfrm>
            <a:off x="4405313" y="3866701"/>
            <a:ext cx="1044575" cy="784225"/>
          </a:xfrm>
          <a:prstGeom prst="rect">
            <a:avLst/>
          </a:prstGeom>
          <a:noFill/>
          <a:ln w="12700">
            <a:solidFill>
              <a:srgbClr val="969696"/>
            </a:solidFill>
            <a:miter lim="800000"/>
            <a:headEnd/>
            <a:tailEnd/>
          </a:ln>
        </p:spPr>
      </p:pic>
      <p:sp>
        <p:nvSpPr>
          <p:cNvPr id="28707" name="Text Box 35"/>
          <p:cNvSpPr txBox="1">
            <a:spLocks noChangeArrowheads="1"/>
          </p:cNvSpPr>
          <p:nvPr/>
        </p:nvSpPr>
        <p:spPr bwMode="auto">
          <a:xfrm>
            <a:off x="5719763" y="4071489"/>
            <a:ext cx="1482725" cy="923330"/>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Structured</a:t>
            </a:r>
          </a:p>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Team </a:t>
            </a:r>
          </a:p>
          <a:p>
            <a:pPr algn="ctr"/>
            <a:r>
              <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Sites</a:t>
            </a:r>
          </a:p>
        </p:txBody>
      </p:sp>
      <p:pic>
        <p:nvPicPr>
          <p:cNvPr id="28708" name="Picture 36"/>
          <p:cNvPicPr>
            <a:picLocks noChangeAspect="1" noChangeArrowheads="1"/>
          </p:cNvPicPr>
          <p:nvPr/>
        </p:nvPicPr>
        <p:blipFill>
          <a:blip r:embed="rId10" cstate="print"/>
          <a:srcRect/>
          <a:stretch>
            <a:fillRect/>
          </a:stretch>
        </p:blipFill>
        <p:spPr bwMode="auto">
          <a:xfrm>
            <a:off x="4419600" y="3866701"/>
            <a:ext cx="969963" cy="727075"/>
          </a:xfrm>
          <a:prstGeom prst="rect">
            <a:avLst/>
          </a:prstGeom>
          <a:noFill/>
          <a:ln w="9525">
            <a:noFill/>
            <a:miter lim="800000"/>
            <a:headEnd/>
            <a:tailEnd/>
          </a:ln>
        </p:spPr>
      </p:pic>
      <p:sp>
        <p:nvSpPr>
          <p:cNvPr id="28709" name="Line 37"/>
          <p:cNvSpPr>
            <a:spLocks noChangeShapeType="1"/>
          </p:cNvSpPr>
          <p:nvPr/>
        </p:nvSpPr>
        <p:spPr bwMode="auto">
          <a:xfrm>
            <a:off x="3236913" y="4192139"/>
            <a:ext cx="1130300" cy="26987"/>
          </a:xfrm>
          <a:prstGeom prst="line">
            <a:avLst/>
          </a:prstGeom>
          <a:noFill/>
          <a:ln w="76200">
            <a:solidFill>
              <a:srgbClr val="CC6600"/>
            </a:solidFill>
            <a:prstDash val="sysDot"/>
            <a:round/>
            <a:headEnd/>
            <a:tailEnd/>
          </a:ln>
        </p:spPr>
        <p:txBody>
          <a:bodyPr/>
          <a:lstStyle/>
          <a:p>
            <a:endParaRPr lang="en-US">
              <a:solidFill>
                <a:schemeClr val="bg1"/>
              </a:solidFill>
            </a:endParaRPr>
          </a:p>
        </p:txBody>
      </p:sp>
      <p:pic>
        <p:nvPicPr>
          <p:cNvPr id="28710" name="Picture 38" descr="CSA Ap"/>
          <p:cNvPicPr>
            <a:picLocks noChangeAspect="1" noChangeArrowheads="1"/>
          </p:cNvPicPr>
          <p:nvPr/>
        </p:nvPicPr>
        <p:blipFill>
          <a:blip r:embed="rId11" cstate="print"/>
          <a:srcRect/>
          <a:stretch>
            <a:fillRect/>
          </a:stretch>
        </p:blipFill>
        <p:spPr bwMode="auto">
          <a:xfrm>
            <a:off x="5486400" y="2441126"/>
            <a:ext cx="1447800" cy="1076325"/>
          </a:xfrm>
          <a:prstGeom prst="rect">
            <a:avLst/>
          </a:prstGeom>
          <a:noFill/>
          <a:effectLst>
            <a:outerShdw dist="99190" dir="2388334" algn="ctr" rotWithShape="0">
              <a:srgbClr val="808080">
                <a:alpha val="50000"/>
              </a:srgbClr>
            </a:outerShdw>
          </a:effectLst>
        </p:spPr>
      </p:pic>
      <p:pic>
        <p:nvPicPr>
          <p:cNvPr id="28711" name="Picture 39" descr="interconnected"/>
          <p:cNvPicPr>
            <a:picLocks noChangeAspect="1" noChangeArrowheads="1"/>
          </p:cNvPicPr>
          <p:nvPr/>
        </p:nvPicPr>
        <p:blipFill>
          <a:blip r:embed="rId12" cstate="print"/>
          <a:srcRect/>
          <a:stretch>
            <a:fillRect/>
          </a:stretch>
        </p:blipFill>
        <p:spPr bwMode="auto">
          <a:xfrm>
            <a:off x="6705600" y="457200"/>
            <a:ext cx="1825625" cy="1447800"/>
          </a:xfrm>
          <a:prstGeom prst="rect">
            <a:avLst/>
          </a:prstGeom>
          <a:noFill/>
          <a:ln w="9525">
            <a:noFill/>
            <a:miter lim="800000"/>
            <a:headEnd/>
            <a:tailEnd/>
          </a:ln>
        </p:spPr>
      </p:pic>
      <p:sp>
        <p:nvSpPr>
          <p:cNvPr id="16426" name="Line 40"/>
          <p:cNvSpPr>
            <a:spLocks noChangeShapeType="1"/>
          </p:cNvSpPr>
          <p:nvPr/>
        </p:nvSpPr>
        <p:spPr bwMode="auto">
          <a:xfrm flipV="1">
            <a:off x="609600" y="6248400"/>
            <a:ext cx="7924800" cy="45719"/>
          </a:xfrm>
          <a:prstGeom prst="line">
            <a:avLst/>
          </a:prstGeom>
          <a:noFill/>
          <a:ln w="50800">
            <a:solidFill>
              <a:schemeClr val="accent1"/>
            </a:solidFill>
            <a:round/>
            <a:headEnd/>
            <a:tailEnd type="triangle" w="med" len="med"/>
          </a:ln>
        </p:spPr>
        <p:txBody>
          <a:bodyPr/>
          <a:lstStyle/>
          <a:p>
            <a:endParaRPr lang="en-US">
              <a:solidFill>
                <a:schemeClr val="bg1"/>
              </a:solidFill>
            </a:endParaRPr>
          </a:p>
        </p:txBody>
      </p:sp>
      <p:sp>
        <p:nvSpPr>
          <p:cNvPr id="16427" name="Line 41"/>
          <p:cNvSpPr>
            <a:spLocks noChangeShapeType="1"/>
          </p:cNvSpPr>
          <p:nvPr/>
        </p:nvSpPr>
        <p:spPr bwMode="auto">
          <a:xfrm rot="-5400000">
            <a:off x="-2095501" y="3619500"/>
            <a:ext cx="5410200" cy="0"/>
          </a:xfrm>
          <a:prstGeom prst="line">
            <a:avLst/>
          </a:prstGeom>
          <a:noFill/>
          <a:ln w="50800">
            <a:solidFill>
              <a:schemeClr val="accent1"/>
            </a:solidFill>
            <a:round/>
            <a:headEnd/>
            <a:tailEnd type="triangle" w="med" len="med"/>
          </a:ln>
        </p:spPr>
        <p:txBody>
          <a:bodyPr/>
          <a:lstStyle/>
          <a:p>
            <a:endParaRPr lang="en-US">
              <a:solidFill>
                <a:schemeClr val="bg1"/>
              </a:solidFill>
            </a:endParaRPr>
          </a:p>
        </p:txBody>
      </p:sp>
      <p:sp>
        <p:nvSpPr>
          <p:cNvPr id="16428" name="Text Box 42"/>
          <p:cNvSpPr txBox="1">
            <a:spLocks noChangeArrowheads="1"/>
          </p:cNvSpPr>
          <p:nvPr/>
        </p:nvSpPr>
        <p:spPr bwMode="auto">
          <a:xfrm rot="-5400000">
            <a:off x="-477045" y="2992783"/>
            <a:ext cx="1684337" cy="336550"/>
          </a:xfrm>
          <a:prstGeom prst="rect">
            <a:avLst/>
          </a:prstGeom>
          <a:noFill/>
          <a:ln w="9525">
            <a:noFill/>
            <a:miter lim="800000"/>
            <a:headEnd/>
            <a:tailEnd/>
          </a:ln>
        </p:spPr>
        <p:txBody>
          <a:bodyPr wrap="none">
            <a:spAutoFit/>
          </a:bodyPr>
          <a:lstStyle/>
          <a:p>
            <a:pPr algn="ctr"/>
            <a:r>
              <a:rPr lang="en-US" sz="1600" b="1"/>
              <a:t>Business Value</a:t>
            </a:r>
          </a:p>
        </p:txBody>
      </p:sp>
      <p:sp>
        <p:nvSpPr>
          <p:cNvPr id="16429" name="Text Box 43" hidden="1"/>
          <p:cNvSpPr txBox="1">
            <a:spLocks noChangeArrowheads="1"/>
          </p:cNvSpPr>
          <p:nvPr/>
        </p:nvSpPr>
        <p:spPr bwMode="auto">
          <a:xfrm>
            <a:off x="3352800" y="6143176"/>
            <a:ext cx="1898650" cy="336550"/>
          </a:xfrm>
          <a:prstGeom prst="rect">
            <a:avLst/>
          </a:prstGeom>
          <a:noFill/>
          <a:ln w="9525">
            <a:noFill/>
            <a:miter lim="800000"/>
            <a:headEnd/>
            <a:tailEnd/>
          </a:ln>
        </p:spPr>
        <p:txBody>
          <a:bodyPr wrap="none">
            <a:spAutoFit/>
          </a:bodyPr>
          <a:lstStyle/>
          <a:p>
            <a:pPr algn="ctr"/>
            <a:r>
              <a:rPr lang="en-US" sz="1600" b="1">
                <a:solidFill>
                  <a:schemeClr val="bg1"/>
                </a:solidFill>
              </a:rPr>
              <a:t>Business Context</a:t>
            </a:r>
          </a:p>
        </p:txBody>
      </p:sp>
      <p:sp>
        <p:nvSpPr>
          <p:cNvPr id="28695" name="Text Box 23"/>
          <p:cNvSpPr txBox="1">
            <a:spLocks noChangeArrowheads="1"/>
          </p:cNvSpPr>
          <p:nvPr/>
        </p:nvSpPr>
        <p:spPr bwMode="auto">
          <a:xfrm>
            <a:off x="6324600" y="1828800"/>
            <a:ext cx="3048000" cy="646331"/>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pc="5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Inter-connected </a:t>
            </a:r>
            <a:br>
              <a:rPr lang="en-US" spc="5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br>
            <a:r>
              <a:rPr lang="en-US" spc="5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rPr>
              <a:t>Virtual  Workplace</a:t>
            </a:r>
            <a:endParaRPr lang="en-US" spc="5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pitchFamily="34" charset="0"/>
              <a:cs typeface="Arial" pitchFamily="34" charset="0"/>
            </a:endParaRPr>
          </a:p>
        </p:txBody>
      </p:sp>
      <p:sp>
        <p:nvSpPr>
          <p:cNvPr id="43" name="Half Frame 42"/>
          <p:cNvSpPr/>
          <p:nvPr/>
        </p:nvSpPr>
        <p:spPr>
          <a:xfrm rot="5400000">
            <a:off x="2705100" y="2781300"/>
            <a:ext cx="1371600" cy="1447800"/>
          </a:xfrm>
          <a:prstGeom prst="halfFrame">
            <a:avLst>
              <a:gd name="adj1" fmla="val 25980"/>
              <a:gd name="adj2" fmla="val 27451"/>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dissolve">
                                      <p:cBhvr>
                                        <p:cTn id="7" dur="500"/>
                                        <p:tgtEl>
                                          <p:spTgt spid="2867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691"/>
                                        </p:tgtEl>
                                        <p:attrNameLst>
                                          <p:attrName>style.visibility</p:attrName>
                                        </p:attrNameLst>
                                      </p:cBhvr>
                                      <p:to>
                                        <p:strVal val="visible"/>
                                      </p:to>
                                    </p:set>
                                    <p:animEffect transition="in" filter="dissolve">
                                      <p:cBhvr>
                                        <p:cTn id="10" dur="500"/>
                                        <p:tgtEl>
                                          <p:spTgt spid="28691"/>
                                        </p:tgtEl>
                                      </p:cBhvr>
                                    </p:animEffect>
                                  </p:childTnLst>
                                </p:cTn>
                              </p:par>
                              <p:par>
                                <p:cTn id="11" presetID="9" presetClass="entr" presetSubtype="0" fill="hold" nodeType="withEffect">
                                  <p:stCondLst>
                                    <p:cond delay="0"/>
                                  </p:stCondLst>
                                  <p:childTnLst>
                                    <p:set>
                                      <p:cBhvr>
                                        <p:cTn id="12" dur="1" fill="hold">
                                          <p:stCondLst>
                                            <p:cond delay="0"/>
                                          </p:stCondLst>
                                        </p:cTn>
                                        <p:tgtEl>
                                          <p:spTgt spid="28692"/>
                                        </p:tgtEl>
                                        <p:attrNameLst>
                                          <p:attrName>style.visibility</p:attrName>
                                        </p:attrNameLst>
                                      </p:cBhvr>
                                      <p:to>
                                        <p:strVal val="visible"/>
                                      </p:to>
                                    </p:set>
                                    <p:animEffect transition="in" filter="dissolve">
                                      <p:cBhvr>
                                        <p:cTn id="13" dur="500"/>
                                        <p:tgtEl>
                                          <p:spTgt spid="28692"/>
                                        </p:tgtEl>
                                      </p:cBhvr>
                                    </p:animEffect>
                                  </p:childTnLst>
                                </p:cTn>
                              </p:par>
                              <p:par>
                                <p:cTn id="14" presetID="9" presetClass="entr" presetSubtype="0" fill="hold" nodeType="withEffect">
                                  <p:stCondLst>
                                    <p:cond delay="0"/>
                                  </p:stCondLst>
                                  <p:childTnLst>
                                    <p:set>
                                      <p:cBhvr>
                                        <p:cTn id="15" dur="1" fill="hold">
                                          <p:stCondLst>
                                            <p:cond delay="0"/>
                                          </p:stCondLst>
                                        </p:cTn>
                                        <p:tgtEl>
                                          <p:spTgt spid="28688"/>
                                        </p:tgtEl>
                                        <p:attrNameLst>
                                          <p:attrName>style.visibility</p:attrName>
                                        </p:attrNameLst>
                                      </p:cBhvr>
                                      <p:to>
                                        <p:strVal val="visible"/>
                                      </p:to>
                                    </p:set>
                                    <p:animEffect transition="in" filter="dissolve">
                                      <p:cBhvr>
                                        <p:cTn id="16" dur="500"/>
                                        <p:tgtEl>
                                          <p:spTgt spid="28688"/>
                                        </p:tgtEl>
                                      </p:cBhvr>
                                    </p:animEffect>
                                  </p:childTnLst>
                                </p:cTn>
                              </p:par>
                              <p:par>
                                <p:cTn id="17" presetID="9" presetClass="entr" presetSubtype="0" fill="hold" nodeType="withEffect">
                                  <p:stCondLst>
                                    <p:cond delay="0"/>
                                  </p:stCondLst>
                                  <p:childTnLst>
                                    <p:set>
                                      <p:cBhvr>
                                        <p:cTn id="18" dur="1" fill="hold">
                                          <p:stCondLst>
                                            <p:cond delay="0"/>
                                          </p:stCondLst>
                                        </p:cTn>
                                        <p:tgtEl>
                                          <p:spTgt spid="28681"/>
                                        </p:tgtEl>
                                        <p:attrNameLst>
                                          <p:attrName>style.visibility</p:attrName>
                                        </p:attrNameLst>
                                      </p:cBhvr>
                                      <p:to>
                                        <p:strVal val="visible"/>
                                      </p:to>
                                    </p:set>
                                    <p:animEffect transition="in" filter="dissolve">
                                      <p:cBhvr>
                                        <p:cTn id="19" dur="500"/>
                                        <p:tgtEl>
                                          <p:spTgt spid="28681"/>
                                        </p:tgtEl>
                                      </p:cBhvr>
                                    </p:animEffect>
                                  </p:childTnLst>
                                </p:cTn>
                              </p:par>
                              <p:par>
                                <p:cTn id="20" presetID="9" presetClass="entr" presetSubtype="0" fill="hold" nodeType="withEffect">
                                  <p:stCondLst>
                                    <p:cond delay="0"/>
                                  </p:stCondLst>
                                  <p:childTnLst>
                                    <p:set>
                                      <p:cBhvr>
                                        <p:cTn id="21" dur="1" fill="hold">
                                          <p:stCondLst>
                                            <p:cond delay="0"/>
                                          </p:stCondLst>
                                        </p:cTn>
                                        <p:tgtEl>
                                          <p:spTgt spid="28687"/>
                                        </p:tgtEl>
                                        <p:attrNameLst>
                                          <p:attrName>style.visibility</p:attrName>
                                        </p:attrNameLst>
                                      </p:cBhvr>
                                      <p:to>
                                        <p:strVal val="visible"/>
                                      </p:to>
                                    </p:set>
                                    <p:animEffect transition="in" filter="dissolve">
                                      <p:cBhvr>
                                        <p:cTn id="22" dur="500"/>
                                        <p:tgtEl>
                                          <p:spTgt spid="28687"/>
                                        </p:tgtEl>
                                      </p:cBhvr>
                                    </p:animEffect>
                                  </p:childTnLst>
                                </p:cTn>
                              </p:par>
                              <p:par>
                                <p:cTn id="23" presetID="9" presetClass="entr" presetSubtype="0" fill="hold" nodeType="withEffect">
                                  <p:stCondLst>
                                    <p:cond delay="0"/>
                                  </p:stCondLst>
                                  <p:childTnLst>
                                    <p:set>
                                      <p:cBhvr>
                                        <p:cTn id="24" dur="1" fill="hold">
                                          <p:stCondLst>
                                            <p:cond delay="0"/>
                                          </p:stCondLst>
                                        </p:cTn>
                                        <p:tgtEl>
                                          <p:spTgt spid="28689"/>
                                        </p:tgtEl>
                                        <p:attrNameLst>
                                          <p:attrName>style.visibility</p:attrName>
                                        </p:attrNameLst>
                                      </p:cBhvr>
                                      <p:to>
                                        <p:strVal val="visible"/>
                                      </p:to>
                                    </p:set>
                                    <p:animEffect transition="in" filter="dissolve">
                                      <p:cBhvr>
                                        <p:cTn id="25" dur="500"/>
                                        <p:tgtEl>
                                          <p:spTgt spid="28689"/>
                                        </p:tgtEl>
                                      </p:cBhvr>
                                    </p:animEffect>
                                  </p:childTnLst>
                                </p:cTn>
                              </p:par>
                              <p:par>
                                <p:cTn id="26" presetID="9" presetClass="entr" presetSubtype="0" fill="hold" nodeType="withEffect">
                                  <p:stCondLst>
                                    <p:cond delay="0"/>
                                  </p:stCondLst>
                                  <p:childTnLst>
                                    <p:set>
                                      <p:cBhvr>
                                        <p:cTn id="27" dur="1" fill="hold">
                                          <p:stCondLst>
                                            <p:cond delay="0"/>
                                          </p:stCondLst>
                                        </p:cTn>
                                        <p:tgtEl>
                                          <p:spTgt spid="28683"/>
                                        </p:tgtEl>
                                        <p:attrNameLst>
                                          <p:attrName>style.visibility</p:attrName>
                                        </p:attrNameLst>
                                      </p:cBhvr>
                                      <p:to>
                                        <p:strVal val="visible"/>
                                      </p:to>
                                    </p:set>
                                    <p:animEffect transition="in" filter="dissolve">
                                      <p:cBhvr>
                                        <p:cTn id="28" dur="500"/>
                                        <p:tgtEl>
                                          <p:spTgt spid="28683"/>
                                        </p:tgtEl>
                                      </p:cBhvr>
                                    </p:animEffect>
                                  </p:childTnLst>
                                </p:cTn>
                              </p:par>
                              <p:par>
                                <p:cTn id="29" presetID="9" presetClass="entr" presetSubtype="0" fill="hold" nodeType="withEffect">
                                  <p:stCondLst>
                                    <p:cond delay="0"/>
                                  </p:stCondLst>
                                  <p:childTnLst>
                                    <p:set>
                                      <p:cBhvr>
                                        <p:cTn id="30" dur="1" fill="hold">
                                          <p:stCondLst>
                                            <p:cond delay="0"/>
                                          </p:stCondLst>
                                        </p:cTn>
                                        <p:tgtEl>
                                          <p:spTgt spid="28684"/>
                                        </p:tgtEl>
                                        <p:attrNameLst>
                                          <p:attrName>style.visibility</p:attrName>
                                        </p:attrNameLst>
                                      </p:cBhvr>
                                      <p:to>
                                        <p:strVal val="visible"/>
                                      </p:to>
                                    </p:set>
                                    <p:animEffect transition="in" filter="dissolve">
                                      <p:cBhvr>
                                        <p:cTn id="31" dur="500"/>
                                        <p:tgtEl>
                                          <p:spTgt spid="28684"/>
                                        </p:tgtEl>
                                      </p:cBhvr>
                                    </p:animEffect>
                                  </p:childTnLst>
                                </p:cTn>
                              </p:par>
                              <p:par>
                                <p:cTn id="32" presetID="9" presetClass="entr" presetSubtype="0" fill="hold" nodeType="withEffect">
                                  <p:stCondLst>
                                    <p:cond delay="0"/>
                                  </p:stCondLst>
                                  <p:childTnLst>
                                    <p:set>
                                      <p:cBhvr>
                                        <p:cTn id="33" dur="1" fill="hold">
                                          <p:stCondLst>
                                            <p:cond delay="0"/>
                                          </p:stCondLst>
                                        </p:cTn>
                                        <p:tgtEl>
                                          <p:spTgt spid="28686"/>
                                        </p:tgtEl>
                                        <p:attrNameLst>
                                          <p:attrName>style.visibility</p:attrName>
                                        </p:attrNameLst>
                                      </p:cBhvr>
                                      <p:to>
                                        <p:strVal val="visible"/>
                                      </p:to>
                                    </p:set>
                                    <p:animEffect transition="in" filter="dissolve">
                                      <p:cBhvr>
                                        <p:cTn id="34" dur="500"/>
                                        <p:tgtEl>
                                          <p:spTgt spid="28686"/>
                                        </p:tgtEl>
                                      </p:cBhvr>
                                    </p:animEffect>
                                  </p:childTnLst>
                                </p:cTn>
                              </p:par>
                              <p:par>
                                <p:cTn id="35" presetID="9" presetClass="entr" presetSubtype="0" fill="hold" nodeType="withEffect">
                                  <p:stCondLst>
                                    <p:cond delay="0"/>
                                  </p:stCondLst>
                                  <p:childTnLst>
                                    <p:set>
                                      <p:cBhvr>
                                        <p:cTn id="36" dur="1" fill="hold">
                                          <p:stCondLst>
                                            <p:cond delay="0"/>
                                          </p:stCondLst>
                                        </p:cTn>
                                        <p:tgtEl>
                                          <p:spTgt spid="28682"/>
                                        </p:tgtEl>
                                        <p:attrNameLst>
                                          <p:attrName>style.visibility</p:attrName>
                                        </p:attrNameLst>
                                      </p:cBhvr>
                                      <p:to>
                                        <p:strVal val="visible"/>
                                      </p:to>
                                    </p:set>
                                    <p:animEffect transition="in" filter="dissolve">
                                      <p:cBhvr>
                                        <p:cTn id="37" dur="500"/>
                                        <p:tgtEl>
                                          <p:spTgt spid="28682"/>
                                        </p:tgtEl>
                                      </p:cBhvr>
                                    </p:animEffect>
                                  </p:childTnLst>
                                </p:cTn>
                              </p:par>
                              <p:par>
                                <p:cTn id="38" presetID="9" presetClass="entr" presetSubtype="0" fill="hold" nodeType="withEffect">
                                  <p:stCondLst>
                                    <p:cond delay="0"/>
                                  </p:stCondLst>
                                  <p:childTnLst>
                                    <p:set>
                                      <p:cBhvr>
                                        <p:cTn id="39" dur="1" fill="hold">
                                          <p:stCondLst>
                                            <p:cond delay="0"/>
                                          </p:stCondLst>
                                        </p:cTn>
                                        <p:tgtEl>
                                          <p:spTgt spid="28694"/>
                                        </p:tgtEl>
                                        <p:attrNameLst>
                                          <p:attrName>style.visibility</p:attrName>
                                        </p:attrNameLst>
                                      </p:cBhvr>
                                      <p:to>
                                        <p:strVal val="visible"/>
                                      </p:to>
                                    </p:set>
                                    <p:animEffect transition="in" filter="dissolve">
                                      <p:cBhvr>
                                        <p:cTn id="40" dur="500"/>
                                        <p:tgtEl>
                                          <p:spTgt spid="28694"/>
                                        </p:tgtEl>
                                      </p:cBhvr>
                                    </p:animEffect>
                                  </p:childTnLst>
                                </p:cTn>
                              </p:par>
                              <p:par>
                                <p:cTn id="41" presetID="9" presetClass="entr" presetSubtype="0" fill="hold" nodeType="withEffect">
                                  <p:stCondLst>
                                    <p:cond delay="0"/>
                                  </p:stCondLst>
                                  <p:childTnLst>
                                    <p:set>
                                      <p:cBhvr>
                                        <p:cTn id="42" dur="1" fill="hold">
                                          <p:stCondLst>
                                            <p:cond delay="0"/>
                                          </p:stCondLst>
                                        </p:cTn>
                                        <p:tgtEl>
                                          <p:spTgt spid="28690"/>
                                        </p:tgtEl>
                                        <p:attrNameLst>
                                          <p:attrName>style.visibility</p:attrName>
                                        </p:attrNameLst>
                                      </p:cBhvr>
                                      <p:to>
                                        <p:strVal val="visible"/>
                                      </p:to>
                                    </p:set>
                                    <p:animEffect transition="in" filter="dissolve">
                                      <p:cBhvr>
                                        <p:cTn id="43" dur="500"/>
                                        <p:tgtEl>
                                          <p:spTgt spid="28690"/>
                                        </p:tgtEl>
                                      </p:cBhvr>
                                    </p:animEffect>
                                  </p:childTnLst>
                                </p:cTn>
                              </p:par>
                              <p:par>
                                <p:cTn id="44" presetID="9" presetClass="entr" presetSubtype="0" fill="hold" nodeType="withEffect">
                                  <p:stCondLst>
                                    <p:cond delay="0"/>
                                  </p:stCondLst>
                                  <p:childTnLst>
                                    <p:set>
                                      <p:cBhvr>
                                        <p:cTn id="45" dur="1" fill="hold">
                                          <p:stCondLst>
                                            <p:cond delay="0"/>
                                          </p:stCondLst>
                                        </p:cTn>
                                        <p:tgtEl>
                                          <p:spTgt spid="28685"/>
                                        </p:tgtEl>
                                        <p:attrNameLst>
                                          <p:attrName>style.visibility</p:attrName>
                                        </p:attrNameLst>
                                      </p:cBhvr>
                                      <p:to>
                                        <p:strVal val="visible"/>
                                      </p:to>
                                    </p:set>
                                    <p:animEffect transition="in" filter="dissolve">
                                      <p:cBhvr>
                                        <p:cTn id="46" dur="500"/>
                                        <p:tgtEl>
                                          <p:spTgt spid="2868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8708"/>
                                        </p:tgtEl>
                                        <p:attrNameLst>
                                          <p:attrName>style.visibility</p:attrName>
                                        </p:attrNameLst>
                                      </p:cBhvr>
                                      <p:to>
                                        <p:strVal val="visible"/>
                                      </p:to>
                                    </p:set>
                                    <p:animEffect transition="in" filter="dissolve">
                                      <p:cBhvr>
                                        <p:cTn id="51" dur="500"/>
                                        <p:tgtEl>
                                          <p:spTgt spid="28708"/>
                                        </p:tgtEl>
                                      </p:cBhvr>
                                    </p:animEffect>
                                  </p:childTnLst>
                                </p:cTn>
                              </p:par>
                              <p:par>
                                <p:cTn id="52" presetID="9" presetClass="entr" presetSubtype="0" fill="hold" nodeType="withEffect">
                                  <p:stCondLst>
                                    <p:cond delay="0"/>
                                  </p:stCondLst>
                                  <p:childTnLst>
                                    <p:set>
                                      <p:cBhvr>
                                        <p:cTn id="53" dur="1" fill="hold">
                                          <p:stCondLst>
                                            <p:cond delay="0"/>
                                          </p:stCondLst>
                                        </p:cTn>
                                        <p:tgtEl>
                                          <p:spTgt spid="28706"/>
                                        </p:tgtEl>
                                        <p:attrNameLst>
                                          <p:attrName>style.visibility</p:attrName>
                                        </p:attrNameLst>
                                      </p:cBhvr>
                                      <p:to>
                                        <p:strVal val="visible"/>
                                      </p:to>
                                    </p:set>
                                    <p:animEffect transition="in" filter="dissolve">
                                      <p:cBhvr>
                                        <p:cTn id="54" dur="500"/>
                                        <p:tgtEl>
                                          <p:spTgt spid="28706"/>
                                        </p:tgtEl>
                                      </p:cBhvr>
                                    </p:animEffect>
                                  </p:childTnLst>
                                </p:cTn>
                              </p:par>
                              <p:par>
                                <p:cTn id="55" presetID="9" presetClass="entr" presetSubtype="0" fill="hold" nodeType="withEffect">
                                  <p:stCondLst>
                                    <p:cond delay="0"/>
                                  </p:stCondLst>
                                  <p:childTnLst>
                                    <p:set>
                                      <p:cBhvr>
                                        <p:cTn id="56" dur="1" fill="hold">
                                          <p:stCondLst>
                                            <p:cond delay="0"/>
                                          </p:stCondLst>
                                        </p:cTn>
                                        <p:tgtEl>
                                          <p:spTgt spid="28705"/>
                                        </p:tgtEl>
                                        <p:attrNameLst>
                                          <p:attrName>style.visibility</p:attrName>
                                        </p:attrNameLst>
                                      </p:cBhvr>
                                      <p:to>
                                        <p:strVal val="visible"/>
                                      </p:to>
                                    </p:set>
                                    <p:animEffect transition="in" filter="dissolve">
                                      <p:cBhvr>
                                        <p:cTn id="57" dur="500"/>
                                        <p:tgtEl>
                                          <p:spTgt spid="28705"/>
                                        </p:tgtEl>
                                      </p:cBhvr>
                                    </p:animEffect>
                                  </p:childTnLst>
                                </p:cTn>
                              </p:par>
                              <p:par>
                                <p:cTn id="58" presetID="9" presetClass="entr" presetSubtype="0" fill="hold" nodeType="withEffect">
                                  <p:stCondLst>
                                    <p:cond delay="0"/>
                                  </p:stCondLst>
                                  <p:childTnLst>
                                    <p:set>
                                      <p:cBhvr>
                                        <p:cTn id="59" dur="1" fill="hold">
                                          <p:stCondLst>
                                            <p:cond delay="0"/>
                                          </p:stCondLst>
                                        </p:cTn>
                                        <p:tgtEl>
                                          <p:spTgt spid="28704"/>
                                        </p:tgtEl>
                                        <p:attrNameLst>
                                          <p:attrName>style.visibility</p:attrName>
                                        </p:attrNameLst>
                                      </p:cBhvr>
                                      <p:to>
                                        <p:strVal val="visible"/>
                                      </p:to>
                                    </p:set>
                                    <p:animEffect transition="in" filter="dissolve">
                                      <p:cBhvr>
                                        <p:cTn id="60" dur="500"/>
                                        <p:tgtEl>
                                          <p:spTgt spid="28704"/>
                                        </p:tgtEl>
                                      </p:cBhvr>
                                    </p:animEffect>
                                  </p:childTnLst>
                                </p:cTn>
                              </p:par>
                              <p:par>
                                <p:cTn id="61" presetID="9" presetClass="entr" presetSubtype="0" fill="hold" nodeType="withEffect">
                                  <p:stCondLst>
                                    <p:cond delay="0"/>
                                  </p:stCondLst>
                                  <p:childTnLst>
                                    <p:set>
                                      <p:cBhvr>
                                        <p:cTn id="62" dur="1" fill="hold">
                                          <p:stCondLst>
                                            <p:cond delay="0"/>
                                          </p:stCondLst>
                                        </p:cTn>
                                        <p:tgtEl>
                                          <p:spTgt spid="28703"/>
                                        </p:tgtEl>
                                        <p:attrNameLst>
                                          <p:attrName>style.visibility</p:attrName>
                                        </p:attrNameLst>
                                      </p:cBhvr>
                                      <p:to>
                                        <p:strVal val="visible"/>
                                      </p:to>
                                    </p:set>
                                    <p:animEffect transition="in" filter="dissolve">
                                      <p:cBhvr>
                                        <p:cTn id="63" dur="500"/>
                                        <p:tgtEl>
                                          <p:spTgt spid="28703"/>
                                        </p:tgtEl>
                                      </p:cBhvr>
                                    </p:animEffect>
                                  </p:childTnLst>
                                </p:cTn>
                              </p:par>
                              <p:par>
                                <p:cTn id="64" presetID="9" presetClass="entr" presetSubtype="0" fill="hold" nodeType="withEffect">
                                  <p:stCondLst>
                                    <p:cond delay="0"/>
                                  </p:stCondLst>
                                  <p:childTnLst>
                                    <p:set>
                                      <p:cBhvr>
                                        <p:cTn id="65" dur="1" fill="hold">
                                          <p:stCondLst>
                                            <p:cond delay="0"/>
                                          </p:stCondLst>
                                        </p:cTn>
                                        <p:tgtEl>
                                          <p:spTgt spid="28702"/>
                                        </p:tgtEl>
                                        <p:attrNameLst>
                                          <p:attrName>style.visibility</p:attrName>
                                        </p:attrNameLst>
                                      </p:cBhvr>
                                      <p:to>
                                        <p:strVal val="visible"/>
                                      </p:to>
                                    </p:set>
                                    <p:animEffect transition="in" filter="dissolve">
                                      <p:cBhvr>
                                        <p:cTn id="66" dur="500"/>
                                        <p:tgtEl>
                                          <p:spTgt spid="28702"/>
                                        </p:tgtEl>
                                      </p:cBhvr>
                                    </p:animEffect>
                                  </p:childTnLst>
                                </p:cTn>
                              </p:par>
                              <p:par>
                                <p:cTn id="67" presetID="9" presetClass="entr" presetSubtype="0" fill="hold" nodeType="withEffect">
                                  <p:stCondLst>
                                    <p:cond delay="0"/>
                                  </p:stCondLst>
                                  <p:childTnLst>
                                    <p:set>
                                      <p:cBhvr>
                                        <p:cTn id="68" dur="1" fill="hold">
                                          <p:stCondLst>
                                            <p:cond delay="0"/>
                                          </p:stCondLst>
                                        </p:cTn>
                                        <p:tgtEl>
                                          <p:spTgt spid="28701"/>
                                        </p:tgtEl>
                                        <p:attrNameLst>
                                          <p:attrName>style.visibility</p:attrName>
                                        </p:attrNameLst>
                                      </p:cBhvr>
                                      <p:to>
                                        <p:strVal val="visible"/>
                                      </p:to>
                                    </p:set>
                                    <p:animEffect transition="in" filter="dissolve">
                                      <p:cBhvr>
                                        <p:cTn id="69" dur="500"/>
                                        <p:tgtEl>
                                          <p:spTgt spid="28701"/>
                                        </p:tgtEl>
                                      </p:cBhvr>
                                    </p:animEffect>
                                  </p:childTnLst>
                                </p:cTn>
                              </p:par>
                              <p:par>
                                <p:cTn id="70" presetID="9" presetClass="entr" presetSubtype="0" fill="hold" nodeType="withEffect">
                                  <p:stCondLst>
                                    <p:cond delay="0"/>
                                  </p:stCondLst>
                                  <p:childTnLst>
                                    <p:set>
                                      <p:cBhvr>
                                        <p:cTn id="71" dur="1" fill="hold">
                                          <p:stCondLst>
                                            <p:cond delay="0"/>
                                          </p:stCondLst>
                                        </p:cTn>
                                        <p:tgtEl>
                                          <p:spTgt spid="28700"/>
                                        </p:tgtEl>
                                        <p:attrNameLst>
                                          <p:attrName>style.visibility</p:attrName>
                                        </p:attrNameLst>
                                      </p:cBhvr>
                                      <p:to>
                                        <p:strVal val="visible"/>
                                      </p:to>
                                    </p:set>
                                    <p:animEffect transition="in" filter="dissolve">
                                      <p:cBhvr>
                                        <p:cTn id="72" dur="500"/>
                                        <p:tgtEl>
                                          <p:spTgt spid="28700"/>
                                        </p:tgtEl>
                                      </p:cBhvr>
                                    </p:animEffect>
                                  </p:childTnLst>
                                </p:cTn>
                              </p:par>
                              <p:par>
                                <p:cTn id="73" presetID="9" presetClass="entr" presetSubtype="0" fill="hold" nodeType="withEffect">
                                  <p:stCondLst>
                                    <p:cond delay="0"/>
                                  </p:stCondLst>
                                  <p:childTnLst>
                                    <p:set>
                                      <p:cBhvr>
                                        <p:cTn id="74" dur="1" fill="hold">
                                          <p:stCondLst>
                                            <p:cond delay="0"/>
                                          </p:stCondLst>
                                        </p:cTn>
                                        <p:tgtEl>
                                          <p:spTgt spid="28699"/>
                                        </p:tgtEl>
                                        <p:attrNameLst>
                                          <p:attrName>style.visibility</p:attrName>
                                        </p:attrNameLst>
                                      </p:cBhvr>
                                      <p:to>
                                        <p:strVal val="visible"/>
                                      </p:to>
                                    </p:set>
                                    <p:animEffect transition="in" filter="dissolve">
                                      <p:cBhvr>
                                        <p:cTn id="75" dur="500"/>
                                        <p:tgtEl>
                                          <p:spTgt spid="2869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707"/>
                                        </p:tgtEl>
                                        <p:attrNameLst>
                                          <p:attrName>style.visibility</p:attrName>
                                        </p:attrNameLst>
                                      </p:cBhvr>
                                      <p:to>
                                        <p:strVal val="visible"/>
                                      </p:to>
                                    </p:set>
                                    <p:animEffect transition="in" filter="dissolve">
                                      <p:cBhvr>
                                        <p:cTn id="78" dur="500"/>
                                        <p:tgtEl>
                                          <p:spTgt spid="28707"/>
                                        </p:tgtEl>
                                      </p:cBhvr>
                                    </p:animEffect>
                                  </p:childTnLst>
                                </p:cTn>
                              </p:par>
                              <p:par>
                                <p:cTn id="79" presetID="9" presetClass="entr" presetSubtype="0" fill="hold" nodeType="withEffect">
                                  <p:stCondLst>
                                    <p:cond delay="0"/>
                                  </p:stCondLst>
                                  <p:childTnLst>
                                    <p:set>
                                      <p:cBhvr>
                                        <p:cTn id="80" dur="1" fill="hold">
                                          <p:stCondLst>
                                            <p:cond delay="0"/>
                                          </p:stCondLst>
                                        </p:cTn>
                                        <p:tgtEl>
                                          <p:spTgt spid="28678"/>
                                        </p:tgtEl>
                                        <p:attrNameLst>
                                          <p:attrName>style.visibility</p:attrName>
                                        </p:attrNameLst>
                                      </p:cBhvr>
                                      <p:to>
                                        <p:strVal val="visible"/>
                                      </p:to>
                                    </p:set>
                                    <p:animEffect transition="in" filter="dissolve">
                                      <p:cBhvr>
                                        <p:cTn id="81" dur="500"/>
                                        <p:tgtEl>
                                          <p:spTgt spid="2867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8709"/>
                                        </p:tgtEl>
                                        <p:attrNameLst>
                                          <p:attrName>style.visibility</p:attrName>
                                        </p:attrNameLst>
                                      </p:cBhvr>
                                      <p:to>
                                        <p:strVal val="visible"/>
                                      </p:to>
                                    </p:set>
                                    <p:animEffect transition="in" filter="dissolve">
                                      <p:cBhvr>
                                        <p:cTn id="84" dur="500"/>
                                        <p:tgtEl>
                                          <p:spTgt spid="2870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28679"/>
                                        </p:tgtEl>
                                        <p:attrNameLst>
                                          <p:attrName>style.visibility</p:attrName>
                                        </p:attrNameLst>
                                      </p:cBhvr>
                                      <p:to>
                                        <p:strVal val="visible"/>
                                      </p:to>
                                    </p:set>
                                    <p:animEffect transition="in" filter="dissolve">
                                      <p:cBhvr>
                                        <p:cTn id="89" dur="500"/>
                                        <p:tgtEl>
                                          <p:spTgt spid="28679"/>
                                        </p:tgtEl>
                                      </p:cBhvr>
                                    </p:animEffect>
                                  </p:childTnLst>
                                </p:cTn>
                              </p:par>
                              <p:par>
                                <p:cTn id="90" presetID="9" presetClass="entr" presetSubtype="0" fill="hold" nodeType="withEffect">
                                  <p:stCondLst>
                                    <p:cond delay="0"/>
                                  </p:stCondLst>
                                  <p:childTnLst>
                                    <p:set>
                                      <p:cBhvr>
                                        <p:cTn id="91" dur="1" fill="hold">
                                          <p:stCondLst>
                                            <p:cond delay="0"/>
                                          </p:stCondLst>
                                        </p:cTn>
                                        <p:tgtEl>
                                          <p:spTgt spid="28710"/>
                                        </p:tgtEl>
                                        <p:attrNameLst>
                                          <p:attrName>style.visibility</p:attrName>
                                        </p:attrNameLst>
                                      </p:cBhvr>
                                      <p:to>
                                        <p:strVal val="visible"/>
                                      </p:to>
                                    </p:set>
                                    <p:animEffect transition="in" filter="dissolve">
                                      <p:cBhvr>
                                        <p:cTn id="92" dur="500"/>
                                        <p:tgtEl>
                                          <p:spTgt spid="2871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697"/>
                                        </p:tgtEl>
                                        <p:attrNameLst>
                                          <p:attrName>style.visibility</p:attrName>
                                        </p:attrNameLst>
                                      </p:cBhvr>
                                      <p:to>
                                        <p:strVal val="visible"/>
                                      </p:to>
                                    </p:set>
                                    <p:animEffect transition="in" filter="dissolve">
                                      <p:cBhvr>
                                        <p:cTn id="95" dur="500"/>
                                        <p:tgtEl>
                                          <p:spTgt spid="28697"/>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8698"/>
                                        </p:tgtEl>
                                        <p:attrNameLst>
                                          <p:attrName>style.visibility</p:attrName>
                                        </p:attrNameLst>
                                      </p:cBhvr>
                                      <p:to>
                                        <p:strVal val="visible"/>
                                      </p:to>
                                    </p:set>
                                    <p:animEffect transition="in" filter="dissolve">
                                      <p:cBhvr>
                                        <p:cTn id="98" dur="500"/>
                                        <p:tgtEl>
                                          <p:spTgt spid="2869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8680"/>
                                        </p:tgtEl>
                                        <p:attrNameLst>
                                          <p:attrName>style.visibility</p:attrName>
                                        </p:attrNameLst>
                                      </p:cBhvr>
                                      <p:to>
                                        <p:strVal val="visible"/>
                                      </p:to>
                                    </p:set>
                                    <p:animEffect transition="in" filter="dissolve">
                                      <p:cBhvr>
                                        <p:cTn id="103" dur="500"/>
                                        <p:tgtEl>
                                          <p:spTgt spid="2868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8693"/>
                                        </p:tgtEl>
                                        <p:attrNameLst>
                                          <p:attrName>style.visibility</p:attrName>
                                        </p:attrNameLst>
                                      </p:cBhvr>
                                      <p:to>
                                        <p:strVal val="visible"/>
                                      </p:to>
                                    </p:set>
                                    <p:animEffect transition="in" filter="dissolve">
                                      <p:cBhvr>
                                        <p:cTn id="106" dur="500"/>
                                        <p:tgtEl>
                                          <p:spTgt spid="28693"/>
                                        </p:tgtEl>
                                      </p:cBhvr>
                                    </p:animEffect>
                                  </p:childTnLst>
                                </p:cTn>
                              </p:par>
                              <p:par>
                                <p:cTn id="107" presetID="9" presetClass="entr" presetSubtype="0" fill="hold" nodeType="withEffect">
                                  <p:stCondLst>
                                    <p:cond delay="0"/>
                                  </p:stCondLst>
                                  <p:childTnLst>
                                    <p:set>
                                      <p:cBhvr>
                                        <p:cTn id="108" dur="1" fill="hold">
                                          <p:stCondLst>
                                            <p:cond delay="0"/>
                                          </p:stCondLst>
                                        </p:cTn>
                                        <p:tgtEl>
                                          <p:spTgt spid="28711"/>
                                        </p:tgtEl>
                                        <p:attrNameLst>
                                          <p:attrName>style.visibility</p:attrName>
                                        </p:attrNameLst>
                                      </p:cBhvr>
                                      <p:to>
                                        <p:strVal val="visible"/>
                                      </p:to>
                                    </p:set>
                                    <p:animEffect transition="in" filter="dissolve">
                                      <p:cBhvr>
                                        <p:cTn id="109" dur="500"/>
                                        <p:tgtEl>
                                          <p:spTgt spid="287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8695"/>
                                        </p:tgtEl>
                                        <p:attrNameLst>
                                          <p:attrName>style.visibility</p:attrName>
                                        </p:attrNameLst>
                                      </p:cBhvr>
                                      <p:to>
                                        <p:strVal val="visible"/>
                                      </p:to>
                                    </p:set>
                                    <p:animEffect transition="in" filter="dissolve">
                                      <p:cBhvr>
                                        <p:cTn id="112" dur="500"/>
                                        <p:tgtEl>
                                          <p:spTgt spid="2869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blinds(horizontal)">
                                      <p:cBhvr>
                                        <p:cTn id="1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1" grpId="0" animBg="1"/>
      <p:bldP spid="28693" grpId="0" animBg="1"/>
      <p:bldP spid="28697" grpId="0" animBg="1"/>
      <p:bldP spid="28698" grpId="0"/>
      <p:bldP spid="28707" grpId="0"/>
      <p:bldP spid="28709" grpId="0" animBg="1"/>
      <p:bldP spid="28695"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mtClean="0"/>
              <a:t>Capability Maturity Model (CMMI)</a:t>
            </a:r>
            <a:endParaRPr lang="en-US"/>
          </a:p>
        </p:txBody>
      </p:sp>
      <p:graphicFrame>
        <p:nvGraphicFramePr>
          <p:cNvPr id="4" name="Content Placeholder 3"/>
          <p:cNvGraphicFramePr>
            <a:graphicFrameLocks noGrp="1"/>
          </p:cNvGraphicFramePr>
          <p:nvPr>
            <p:ph idx="1"/>
          </p:nvPr>
        </p:nvGraphicFramePr>
        <p:xfrm>
          <a:off x="685800" y="1447800"/>
          <a:ext cx="8229600" cy="4571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48200" y="6172200"/>
            <a:ext cx="4267200" cy="523220"/>
          </a:xfrm>
          <a:prstGeom prst="rect">
            <a:avLst/>
          </a:prstGeom>
          <a:noFill/>
        </p:spPr>
        <p:txBody>
          <a:bodyPr wrap="square" rtlCol="0">
            <a:spAutoFit/>
          </a:bodyPr>
          <a:lstStyle/>
          <a:p>
            <a:pPr algn="r"/>
            <a:r>
              <a:rPr lang="en-US" sz="1400" smtClean="0"/>
              <a:t>Body of Work Reference: </a:t>
            </a:r>
            <a:r>
              <a:rPr lang="en-US" sz="1400" b="1" smtClean="0"/>
              <a:t>Carnegie Mellon SEI</a:t>
            </a:r>
          </a:p>
          <a:p>
            <a:pPr algn="r"/>
            <a:r>
              <a:rPr lang="en-US" sz="1400" smtClean="0"/>
              <a:t>http://www.sei.cmu.edu/cmmi/general</a:t>
            </a:r>
            <a:endParaRPr lang="en-US"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70472CC-9544-4CC8-9D9D-AC320FB665BA}"/>
                                            </p:graphicEl>
                                          </p:spTgt>
                                        </p:tgtEl>
                                        <p:attrNameLst>
                                          <p:attrName>style.visibility</p:attrName>
                                        </p:attrNameLst>
                                      </p:cBhvr>
                                      <p:to>
                                        <p:strVal val="visible"/>
                                      </p:to>
                                    </p:set>
                                    <p:animEffect transition="in" filter="fade">
                                      <p:cBhvr>
                                        <p:cTn id="7" dur="1000"/>
                                        <p:tgtEl>
                                          <p:spTgt spid="4">
                                            <p:graphicEl>
                                              <a:dgm id="{870472CC-9544-4CC8-9D9D-AC320FB665B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82639DEF-CB7A-481A-97A7-A7499AFEDA23}"/>
                                            </p:graphicEl>
                                          </p:spTgt>
                                        </p:tgtEl>
                                        <p:attrNameLst>
                                          <p:attrName>style.visibility</p:attrName>
                                        </p:attrNameLst>
                                      </p:cBhvr>
                                      <p:to>
                                        <p:strVal val="visible"/>
                                      </p:to>
                                    </p:set>
                                    <p:animEffect transition="in" filter="fade">
                                      <p:cBhvr>
                                        <p:cTn id="10" dur="1000"/>
                                        <p:tgtEl>
                                          <p:spTgt spid="4">
                                            <p:graphicEl>
                                              <a:dgm id="{82639DEF-CB7A-481A-97A7-A7499AFEDA2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4AE7C6FF-EB6A-4246-8974-56AFF30BA319}"/>
                                            </p:graphicEl>
                                          </p:spTgt>
                                        </p:tgtEl>
                                        <p:attrNameLst>
                                          <p:attrName>style.visibility</p:attrName>
                                        </p:attrNameLst>
                                      </p:cBhvr>
                                      <p:to>
                                        <p:strVal val="visible"/>
                                      </p:to>
                                    </p:set>
                                    <p:animEffect transition="in" filter="fade">
                                      <p:cBhvr>
                                        <p:cTn id="15" dur="1000"/>
                                        <p:tgtEl>
                                          <p:spTgt spid="4">
                                            <p:graphicEl>
                                              <a:dgm id="{4AE7C6FF-EB6A-4246-8974-56AFF30BA31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96911376-4348-4019-A9D6-8D63CC311F08}"/>
                                            </p:graphicEl>
                                          </p:spTgt>
                                        </p:tgtEl>
                                        <p:attrNameLst>
                                          <p:attrName>style.visibility</p:attrName>
                                        </p:attrNameLst>
                                      </p:cBhvr>
                                      <p:to>
                                        <p:strVal val="visible"/>
                                      </p:to>
                                    </p:set>
                                    <p:animEffect transition="in" filter="fade">
                                      <p:cBhvr>
                                        <p:cTn id="20" dur="1000"/>
                                        <p:tgtEl>
                                          <p:spTgt spid="4">
                                            <p:graphicEl>
                                              <a:dgm id="{96911376-4348-4019-A9D6-8D63CC311F0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4BF2CF8D-7C4C-46AD-BE40-3972E4DD97FB}"/>
                                            </p:graphicEl>
                                          </p:spTgt>
                                        </p:tgtEl>
                                        <p:attrNameLst>
                                          <p:attrName>style.visibility</p:attrName>
                                        </p:attrNameLst>
                                      </p:cBhvr>
                                      <p:to>
                                        <p:strVal val="visible"/>
                                      </p:to>
                                    </p:set>
                                    <p:animEffect transition="in" filter="fade">
                                      <p:cBhvr>
                                        <p:cTn id="25" dur="1000"/>
                                        <p:tgtEl>
                                          <p:spTgt spid="4">
                                            <p:graphicEl>
                                              <a:dgm id="{4BF2CF8D-7C4C-46AD-BE40-3972E4DD97FB}"/>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C2C89428-61E4-46A0-A8F7-FCA680C0568D}"/>
                                            </p:graphicEl>
                                          </p:spTgt>
                                        </p:tgtEl>
                                        <p:attrNameLst>
                                          <p:attrName>style.visibility</p:attrName>
                                        </p:attrNameLst>
                                      </p:cBhvr>
                                      <p:to>
                                        <p:strVal val="visible"/>
                                      </p:to>
                                    </p:set>
                                    <p:animEffect transition="in" filter="fade">
                                      <p:cBhvr>
                                        <p:cTn id="30" dur="1000"/>
                                        <p:tgtEl>
                                          <p:spTgt spid="4">
                                            <p:graphicEl>
                                              <a:dgm id="{C2C89428-61E4-46A0-A8F7-FCA680C0568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isplay xmlns="1d6eac66-18b3-4cbe-bac9-22dd81531e9d">true</Display>
    <gq0s xmlns="1d6eac66-18b3-4cbe-bac9-22dd81531e9d">2010-10-19T07:00:00+00:00</gq0s>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24C97BB0930848AE425FCFDDCD5578" ma:contentTypeVersion="9" ma:contentTypeDescription="Create a new document." ma:contentTypeScope="" ma:versionID="445c162bb88c8a08ad7265552331a37e">
  <xsd:schema xmlns:xsd="http://www.w3.org/2001/XMLSchema" xmlns:xs="http://www.w3.org/2001/XMLSchema" xmlns:p="http://schemas.microsoft.com/office/2006/metadata/properties" xmlns:ns1="http://schemas.microsoft.com/sharepoint/v3" xmlns:ns2="1d6eac66-18b3-4cbe-bac9-22dd81531e9d" targetNamespace="http://schemas.microsoft.com/office/2006/metadata/properties" ma:root="true" ma:fieldsID="1191540fb1cd2b6e2235d482d307f3d7" ns1:_="" ns2:_="">
    <xsd:import namespace="http://schemas.microsoft.com/sharepoint/v3"/>
    <xsd:import namespace="1d6eac66-18b3-4cbe-bac9-22dd81531e9d"/>
    <xsd:element name="properties">
      <xsd:complexType>
        <xsd:sequence>
          <xsd:element name="documentManagement">
            <xsd:complexType>
              <xsd:all>
                <xsd:element ref="ns1:PublishingStartDate" minOccurs="0"/>
                <xsd:element ref="ns1:PublishingExpirationDate" minOccurs="0"/>
                <xsd:element ref="ns2:Display" minOccurs="0"/>
                <xsd:element ref="ns2:gq0s"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d6eac66-18b3-4cbe-bac9-22dd81531e9d" elementFormDefault="qualified">
    <xsd:import namespace="http://schemas.microsoft.com/office/2006/documentManagement/types"/>
    <xsd:import namespace="http://schemas.microsoft.com/office/infopath/2007/PartnerControls"/>
    <xsd:element name="Display" ma:index="10" nillable="true" ma:displayName="Display" ma:default="0" ma:description="Display on resources page?" ma:internalName="Display">
      <xsd:simpleType>
        <xsd:restriction base="dms:Boolean"/>
      </xsd:simpleType>
    </xsd:element>
    <xsd:element name="gq0s" ma:index="11" nillable="true" ma:displayName="Original Date" ma:internalName="gq0s">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15CAC7-4B66-447A-9045-0ED70574BE3C}"/>
</file>

<file path=customXml/itemProps2.xml><?xml version="1.0" encoding="utf-8"?>
<ds:datastoreItem xmlns:ds="http://schemas.openxmlformats.org/officeDocument/2006/customXml" ds:itemID="{89FA8D42-8765-4B70-8BCA-2065C2275710}"/>
</file>

<file path=customXml/itemProps3.xml><?xml version="1.0" encoding="utf-8"?>
<ds:datastoreItem xmlns:ds="http://schemas.openxmlformats.org/officeDocument/2006/customXml" ds:itemID="{9D77BC49-3051-47BB-B2DD-87C5FD0EC776}"/>
</file>

<file path=docProps/app.xml><?xml version="1.0" encoding="utf-8"?>
<Properties xmlns="http://schemas.openxmlformats.org/officeDocument/2006/extended-properties" xmlns:vt="http://schemas.openxmlformats.org/officeDocument/2006/docPropsVTypes">
  <Template/>
  <TotalTime>2136</TotalTime>
  <Words>1874</Words>
  <Application>Microsoft Office PowerPoint</Application>
  <PresentationFormat>On-screen Show (4:3)</PresentationFormat>
  <Paragraphs>302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ECM Strategy for SharePoint</vt:lpstr>
      <vt:lpstr>Who Am I?</vt:lpstr>
      <vt:lpstr>We are more than our data points!</vt:lpstr>
      <vt:lpstr>Slide 4</vt:lpstr>
      <vt:lpstr>An ECM Strategy – Why You Need One</vt:lpstr>
      <vt:lpstr>The Process – Vendor Independant</vt:lpstr>
      <vt:lpstr>A Word About Project Management</vt:lpstr>
      <vt:lpstr>Getting There – A Virtual Workplace</vt:lpstr>
      <vt:lpstr>Capability Maturity Model (CMMI)</vt:lpstr>
      <vt:lpstr>Challenges to Implementation</vt:lpstr>
      <vt:lpstr>New vs. Existing Deployments</vt:lpstr>
      <vt:lpstr>Architecture Considerations</vt:lpstr>
      <vt:lpstr>Compliance &amp; Governance</vt:lpstr>
      <vt:lpstr>Compliance &amp; Governance</vt:lpstr>
      <vt:lpstr>Fault Tolerance &amp; Data Protection</vt:lpstr>
      <vt:lpstr>Scalability</vt:lpstr>
      <vt:lpstr>Slide 17</vt:lpstr>
      <vt:lpstr>Cost &amp; Risk Analysis</vt:lpstr>
      <vt:lpstr>Goals &amp; QA</vt:lpstr>
      <vt:lpstr>Resources</vt:lpstr>
      <vt:lpstr>Questions &amp; Comments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ECM Strategy by Karuana Gatimu</dc:title>
  <dc:subject>Enterprise Content Management Strategy</dc:subject>
  <dc:creator>Karuana Gatimu</dc:creator>
  <cp:lastModifiedBy>karuanag</cp:lastModifiedBy>
  <cp:revision>268</cp:revision>
  <cp:lastPrinted>2010-09-16T19:05:26Z</cp:lastPrinted>
  <dcterms:created xsi:type="dcterms:W3CDTF">2008-02-26T09:16:24Z</dcterms:created>
  <dcterms:modified xsi:type="dcterms:W3CDTF">2010-10-16T17:38:44Z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0x010100C624C97BB0930848AE425FCFDDCD5578</vt:lpwstr>
  </property>
</Properties>
</file>