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diagrams/drawing3.xml" ContentType="application/vnd.ms-office.drawingml.diagramDrawing+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diagrams/colors3.xml" ContentType="application/vnd.openxmlformats-officedocument.drawingml.diagramColors+xml"/>
  <Override PartName="/ppt/diagrams/layout2.xml" ContentType="application/vnd.openxmlformats-officedocument.drawingml.diagramLayout+xml"/>
  <Override PartName="/ppt/diagrams/layout3.xml" ContentType="application/vnd.openxmlformats-officedocument.drawingml.diagramLayout+xml"/>
  <Override PartName="/ppt/diagrams/quickStyle3.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
  </p:notesMasterIdLst>
  <p:handoutMasterIdLst>
    <p:handoutMasterId r:id="rId12"/>
  </p:handoutMasterIdLst>
  <p:sldIdLst>
    <p:sldId id="256" r:id="rId2"/>
    <p:sldId id="273" r:id="rId3"/>
    <p:sldId id="286" r:id="rId4"/>
    <p:sldId id="285" r:id="rId5"/>
    <p:sldId id="288" r:id="rId6"/>
    <p:sldId id="290" r:id="rId7"/>
    <p:sldId id="259" r:id="rId8"/>
    <p:sldId id="291" r:id="rId9"/>
    <p:sldId id="272"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97538" autoAdjust="0"/>
  </p:normalViewPr>
  <p:slideViewPr>
    <p:cSldViewPr>
      <p:cViewPr varScale="1">
        <p:scale>
          <a:sx n="67" d="100"/>
          <a:sy n="67" d="100"/>
        </p:scale>
        <p:origin x="-124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68"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AF4BB0-575A-49FC-9421-D26FCEE638E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0D7A889-A698-4668-805B-C8B01B724343}">
      <dgm:prSet phldrT="[Text]"/>
      <dgm:spPr/>
      <dgm:t>
        <a:bodyPr/>
        <a:lstStyle/>
        <a:p>
          <a:r>
            <a:rPr lang="en-US" dirty="0" smtClean="0"/>
            <a:t>Knowledge</a:t>
          </a:r>
          <a:endParaRPr lang="en-US" dirty="0"/>
        </a:p>
      </dgm:t>
    </dgm:pt>
    <dgm:pt modelId="{B434AE1B-B46B-48FC-A3AC-DF10225AE1C6}" type="parTrans" cxnId="{B4BC087C-BEA0-4864-AA56-BF1EACB34A64}">
      <dgm:prSet/>
      <dgm:spPr/>
      <dgm:t>
        <a:bodyPr/>
        <a:lstStyle/>
        <a:p>
          <a:endParaRPr lang="en-US"/>
        </a:p>
      </dgm:t>
    </dgm:pt>
    <dgm:pt modelId="{D6021244-A4DC-4B94-828E-906F852119ED}" type="sibTrans" cxnId="{B4BC087C-BEA0-4864-AA56-BF1EACB34A64}">
      <dgm:prSet/>
      <dgm:spPr/>
      <dgm:t>
        <a:bodyPr/>
        <a:lstStyle/>
        <a:p>
          <a:endParaRPr lang="en-US"/>
        </a:p>
      </dgm:t>
    </dgm:pt>
    <dgm:pt modelId="{B0BB5FE7-733A-451B-8653-1DB8A5D710FC}">
      <dgm:prSet phldrT="[Text]"/>
      <dgm:spPr/>
      <dgm:t>
        <a:bodyPr/>
        <a:lstStyle/>
        <a:p>
          <a:r>
            <a:rPr lang="en-US" dirty="0" smtClean="0"/>
            <a:t>Opportunity</a:t>
          </a:r>
          <a:endParaRPr lang="en-US" dirty="0"/>
        </a:p>
      </dgm:t>
    </dgm:pt>
    <dgm:pt modelId="{CC1BAD9E-C99C-4CB5-AD7F-B11D5BF6BF85}" type="parTrans" cxnId="{C07BA4AE-B508-4ACD-ACAE-8DB8CB81E1A6}">
      <dgm:prSet/>
      <dgm:spPr/>
      <dgm:t>
        <a:bodyPr/>
        <a:lstStyle/>
        <a:p>
          <a:endParaRPr lang="en-US"/>
        </a:p>
      </dgm:t>
    </dgm:pt>
    <dgm:pt modelId="{CC8E0E00-61B5-4176-8ADA-2C35B36049D9}" type="sibTrans" cxnId="{C07BA4AE-B508-4ACD-ACAE-8DB8CB81E1A6}">
      <dgm:prSet/>
      <dgm:spPr/>
      <dgm:t>
        <a:bodyPr/>
        <a:lstStyle/>
        <a:p>
          <a:endParaRPr lang="en-US"/>
        </a:p>
      </dgm:t>
    </dgm:pt>
    <dgm:pt modelId="{FF0B7B21-0265-443C-9742-05D2F7D940D8}">
      <dgm:prSet phldrT="[Text]"/>
      <dgm:spPr/>
      <dgm:t>
        <a:bodyPr/>
        <a:lstStyle/>
        <a:p>
          <a:r>
            <a:rPr lang="en-US" dirty="0" smtClean="0"/>
            <a:t>Inspiration</a:t>
          </a:r>
          <a:endParaRPr lang="en-US" dirty="0"/>
        </a:p>
      </dgm:t>
    </dgm:pt>
    <dgm:pt modelId="{7331FD2B-E805-4AC5-B948-72E6DA5597BF}" type="parTrans" cxnId="{62368212-356E-4C47-AF08-3A6905B3E717}">
      <dgm:prSet/>
      <dgm:spPr/>
      <dgm:t>
        <a:bodyPr/>
        <a:lstStyle/>
        <a:p>
          <a:endParaRPr lang="en-US"/>
        </a:p>
      </dgm:t>
    </dgm:pt>
    <dgm:pt modelId="{2D71B7B7-6704-4E8A-A982-ED0C7203FFCD}" type="sibTrans" cxnId="{62368212-356E-4C47-AF08-3A6905B3E717}">
      <dgm:prSet/>
      <dgm:spPr/>
      <dgm:t>
        <a:bodyPr/>
        <a:lstStyle/>
        <a:p>
          <a:endParaRPr lang="en-US"/>
        </a:p>
      </dgm:t>
    </dgm:pt>
    <dgm:pt modelId="{72182900-898A-43D5-8F6B-5B2C9C2628C6}">
      <dgm:prSet phldrT="[Text]"/>
      <dgm:spPr/>
      <dgm:t>
        <a:bodyPr/>
        <a:lstStyle/>
        <a:p>
          <a:r>
            <a:rPr lang="en-US" dirty="0" smtClean="0"/>
            <a:t>Increase technical and business solution skills</a:t>
          </a:r>
          <a:endParaRPr lang="en-US" dirty="0"/>
        </a:p>
      </dgm:t>
    </dgm:pt>
    <dgm:pt modelId="{F022C903-84D5-46E5-B317-8819FEC67B03}" type="parTrans" cxnId="{8D4F8F0F-7E04-4021-958B-CE5385AD52BA}">
      <dgm:prSet/>
      <dgm:spPr/>
      <dgm:t>
        <a:bodyPr/>
        <a:lstStyle/>
        <a:p>
          <a:endParaRPr lang="en-US"/>
        </a:p>
      </dgm:t>
    </dgm:pt>
    <dgm:pt modelId="{418DA58E-CDDF-46BC-B1E8-514E6ED5369B}" type="sibTrans" cxnId="{8D4F8F0F-7E04-4021-958B-CE5385AD52BA}">
      <dgm:prSet/>
      <dgm:spPr/>
      <dgm:t>
        <a:bodyPr/>
        <a:lstStyle/>
        <a:p>
          <a:endParaRPr lang="en-US"/>
        </a:p>
      </dgm:t>
    </dgm:pt>
    <dgm:pt modelId="{3126B0FA-599A-4196-8D8D-5378200D6FE3}">
      <dgm:prSet phldrT="[Text]"/>
      <dgm:spPr/>
      <dgm:t>
        <a:bodyPr/>
        <a:lstStyle/>
        <a:p>
          <a:r>
            <a:rPr lang="en-US" dirty="0" smtClean="0"/>
            <a:t>Meet key national leaders and local peers</a:t>
          </a:r>
          <a:endParaRPr lang="en-US" dirty="0"/>
        </a:p>
      </dgm:t>
    </dgm:pt>
    <dgm:pt modelId="{C3D692BF-8529-484A-80C5-A9369F8CBB73}" type="parTrans" cxnId="{B2D2CE81-CB89-409D-976B-72D04CC14F9C}">
      <dgm:prSet/>
      <dgm:spPr/>
      <dgm:t>
        <a:bodyPr/>
        <a:lstStyle/>
        <a:p>
          <a:endParaRPr lang="en-US"/>
        </a:p>
      </dgm:t>
    </dgm:pt>
    <dgm:pt modelId="{39A4F354-223F-4004-B822-8A2EB93524BA}" type="sibTrans" cxnId="{B2D2CE81-CB89-409D-976B-72D04CC14F9C}">
      <dgm:prSet/>
      <dgm:spPr/>
      <dgm:t>
        <a:bodyPr/>
        <a:lstStyle/>
        <a:p>
          <a:endParaRPr lang="en-US"/>
        </a:p>
      </dgm:t>
    </dgm:pt>
    <dgm:pt modelId="{8605642D-0C95-40DE-B133-054EC55D90DF}">
      <dgm:prSet phldrT="[Text]"/>
      <dgm:spPr/>
      <dgm:t>
        <a:bodyPr/>
        <a:lstStyle/>
        <a:p>
          <a:r>
            <a:rPr lang="en-US" dirty="0" smtClean="0"/>
            <a:t>Find new ways to solve existing issues</a:t>
          </a:r>
          <a:endParaRPr lang="en-US" dirty="0"/>
        </a:p>
      </dgm:t>
    </dgm:pt>
    <dgm:pt modelId="{D9D28380-3142-42E9-A639-6A116D9BCFE2}" type="parTrans" cxnId="{24E61FF0-DE36-4C71-913D-87A3F49EC389}">
      <dgm:prSet/>
      <dgm:spPr/>
      <dgm:t>
        <a:bodyPr/>
        <a:lstStyle/>
        <a:p>
          <a:endParaRPr lang="en-US"/>
        </a:p>
      </dgm:t>
    </dgm:pt>
    <dgm:pt modelId="{BD334121-A9F9-4EC2-9E8D-384F84E2F973}" type="sibTrans" cxnId="{24E61FF0-DE36-4C71-913D-87A3F49EC389}">
      <dgm:prSet/>
      <dgm:spPr/>
      <dgm:t>
        <a:bodyPr/>
        <a:lstStyle/>
        <a:p>
          <a:endParaRPr lang="en-US"/>
        </a:p>
      </dgm:t>
    </dgm:pt>
    <dgm:pt modelId="{F5673A4A-8D39-459D-AE33-72198CEA3768}" type="pres">
      <dgm:prSet presAssocID="{A5AF4BB0-575A-49FC-9421-D26FCEE638E1}" presName="linear" presStyleCnt="0">
        <dgm:presLayoutVars>
          <dgm:animLvl val="lvl"/>
          <dgm:resizeHandles val="exact"/>
        </dgm:presLayoutVars>
      </dgm:prSet>
      <dgm:spPr/>
    </dgm:pt>
    <dgm:pt modelId="{DBBD5604-B2D7-4E25-88F8-D0497F953CAE}" type="pres">
      <dgm:prSet presAssocID="{30D7A889-A698-4668-805B-C8B01B724343}" presName="parentText" presStyleLbl="node1" presStyleIdx="0" presStyleCnt="3">
        <dgm:presLayoutVars>
          <dgm:chMax val="0"/>
          <dgm:bulletEnabled val="1"/>
        </dgm:presLayoutVars>
      </dgm:prSet>
      <dgm:spPr/>
    </dgm:pt>
    <dgm:pt modelId="{CDAD1057-2540-4853-9289-EC67E5AF65EF}" type="pres">
      <dgm:prSet presAssocID="{30D7A889-A698-4668-805B-C8B01B724343}" presName="childText" presStyleLbl="revTx" presStyleIdx="0" presStyleCnt="3">
        <dgm:presLayoutVars>
          <dgm:bulletEnabled val="1"/>
        </dgm:presLayoutVars>
      </dgm:prSet>
      <dgm:spPr/>
      <dgm:t>
        <a:bodyPr/>
        <a:lstStyle/>
        <a:p>
          <a:endParaRPr lang="en-US"/>
        </a:p>
      </dgm:t>
    </dgm:pt>
    <dgm:pt modelId="{CEB2C07B-BC50-4211-B8BC-999ADDD05AAA}" type="pres">
      <dgm:prSet presAssocID="{B0BB5FE7-733A-451B-8653-1DB8A5D710FC}" presName="parentText" presStyleLbl="node1" presStyleIdx="1" presStyleCnt="3">
        <dgm:presLayoutVars>
          <dgm:chMax val="0"/>
          <dgm:bulletEnabled val="1"/>
        </dgm:presLayoutVars>
      </dgm:prSet>
      <dgm:spPr/>
    </dgm:pt>
    <dgm:pt modelId="{27D02B45-EA1F-4C22-AF23-1A93E7AD5F71}" type="pres">
      <dgm:prSet presAssocID="{B0BB5FE7-733A-451B-8653-1DB8A5D710FC}" presName="childText" presStyleLbl="revTx" presStyleIdx="1" presStyleCnt="3">
        <dgm:presLayoutVars>
          <dgm:bulletEnabled val="1"/>
        </dgm:presLayoutVars>
      </dgm:prSet>
      <dgm:spPr/>
      <dgm:t>
        <a:bodyPr/>
        <a:lstStyle/>
        <a:p>
          <a:endParaRPr lang="en-US"/>
        </a:p>
      </dgm:t>
    </dgm:pt>
    <dgm:pt modelId="{344B97F3-A007-40CC-8B97-409D484E7E4F}" type="pres">
      <dgm:prSet presAssocID="{FF0B7B21-0265-443C-9742-05D2F7D940D8}" presName="parentText" presStyleLbl="node1" presStyleIdx="2" presStyleCnt="3">
        <dgm:presLayoutVars>
          <dgm:chMax val="0"/>
          <dgm:bulletEnabled val="1"/>
        </dgm:presLayoutVars>
      </dgm:prSet>
      <dgm:spPr/>
      <dgm:t>
        <a:bodyPr/>
        <a:lstStyle/>
        <a:p>
          <a:endParaRPr lang="en-US"/>
        </a:p>
      </dgm:t>
    </dgm:pt>
    <dgm:pt modelId="{9563B1BB-648A-4DAB-B54A-AAA0098BD22B}" type="pres">
      <dgm:prSet presAssocID="{FF0B7B21-0265-443C-9742-05D2F7D940D8}" presName="childText" presStyleLbl="revTx" presStyleIdx="2" presStyleCnt="3">
        <dgm:presLayoutVars>
          <dgm:bulletEnabled val="1"/>
        </dgm:presLayoutVars>
      </dgm:prSet>
      <dgm:spPr/>
      <dgm:t>
        <a:bodyPr/>
        <a:lstStyle/>
        <a:p>
          <a:endParaRPr lang="en-US"/>
        </a:p>
      </dgm:t>
    </dgm:pt>
  </dgm:ptLst>
  <dgm:cxnLst>
    <dgm:cxn modelId="{D949BCBC-CD68-47C4-9D2E-103862B3B078}" type="presOf" srcId="{FF0B7B21-0265-443C-9742-05D2F7D940D8}" destId="{344B97F3-A007-40CC-8B97-409D484E7E4F}" srcOrd="0" destOrd="0" presId="urn:microsoft.com/office/officeart/2005/8/layout/vList2"/>
    <dgm:cxn modelId="{99303E9D-1355-4F56-85F0-04D9518593D1}" type="presOf" srcId="{30D7A889-A698-4668-805B-C8B01B724343}" destId="{DBBD5604-B2D7-4E25-88F8-D0497F953CAE}" srcOrd="0" destOrd="0" presId="urn:microsoft.com/office/officeart/2005/8/layout/vList2"/>
    <dgm:cxn modelId="{B4BC087C-BEA0-4864-AA56-BF1EACB34A64}" srcId="{A5AF4BB0-575A-49FC-9421-D26FCEE638E1}" destId="{30D7A889-A698-4668-805B-C8B01B724343}" srcOrd="0" destOrd="0" parTransId="{B434AE1B-B46B-48FC-A3AC-DF10225AE1C6}" sibTransId="{D6021244-A4DC-4B94-828E-906F852119ED}"/>
    <dgm:cxn modelId="{C07BA4AE-B508-4ACD-ACAE-8DB8CB81E1A6}" srcId="{A5AF4BB0-575A-49FC-9421-D26FCEE638E1}" destId="{B0BB5FE7-733A-451B-8653-1DB8A5D710FC}" srcOrd="1" destOrd="0" parTransId="{CC1BAD9E-C99C-4CB5-AD7F-B11D5BF6BF85}" sibTransId="{CC8E0E00-61B5-4176-8ADA-2C35B36049D9}"/>
    <dgm:cxn modelId="{AC22FB68-01D8-4826-B5A3-0285F6582DDA}" type="presOf" srcId="{3126B0FA-599A-4196-8D8D-5378200D6FE3}" destId="{27D02B45-EA1F-4C22-AF23-1A93E7AD5F71}" srcOrd="0" destOrd="0" presId="urn:microsoft.com/office/officeart/2005/8/layout/vList2"/>
    <dgm:cxn modelId="{EF41A0C7-0086-4CCA-A4FC-286F59BB2FD9}" type="presOf" srcId="{72182900-898A-43D5-8F6B-5B2C9C2628C6}" destId="{CDAD1057-2540-4853-9289-EC67E5AF65EF}" srcOrd="0" destOrd="0" presId="urn:microsoft.com/office/officeart/2005/8/layout/vList2"/>
    <dgm:cxn modelId="{66EAB6AC-3278-4B36-BDF8-2BBB8F644322}" type="presOf" srcId="{8605642D-0C95-40DE-B133-054EC55D90DF}" destId="{9563B1BB-648A-4DAB-B54A-AAA0098BD22B}" srcOrd="0" destOrd="0" presId="urn:microsoft.com/office/officeart/2005/8/layout/vList2"/>
    <dgm:cxn modelId="{64486FAD-F4E2-4F59-AD41-54610D7B863E}" type="presOf" srcId="{B0BB5FE7-733A-451B-8653-1DB8A5D710FC}" destId="{CEB2C07B-BC50-4211-B8BC-999ADDD05AAA}" srcOrd="0" destOrd="0" presId="urn:microsoft.com/office/officeart/2005/8/layout/vList2"/>
    <dgm:cxn modelId="{715F0FB3-A917-41B5-A4F8-14F1FEF5A4C9}" type="presOf" srcId="{A5AF4BB0-575A-49FC-9421-D26FCEE638E1}" destId="{F5673A4A-8D39-459D-AE33-72198CEA3768}" srcOrd="0" destOrd="0" presId="urn:microsoft.com/office/officeart/2005/8/layout/vList2"/>
    <dgm:cxn modelId="{B2D2CE81-CB89-409D-976B-72D04CC14F9C}" srcId="{B0BB5FE7-733A-451B-8653-1DB8A5D710FC}" destId="{3126B0FA-599A-4196-8D8D-5378200D6FE3}" srcOrd="0" destOrd="0" parTransId="{C3D692BF-8529-484A-80C5-A9369F8CBB73}" sibTransId="{39A4F354-223F-4004-B822-8A2EB93524BA}"/>
    <dgm:cxn modelId="{8D4F8F0F-7E04-4021-958B-CE5385AD52BA}" srcId="{30D7A889-A698-4668-805B-C8B01B724343}" destId="{72182900-898A-43D5-8F6B-5B2C9C2628C6}" srcOrd="0" destOrd="0" parTransId="{F022C903-84D5-46E5-B317-8819FEC67B03}" sibTransId="{418DA58E-CDDF-46BC-B1E8-514E6ED5369B}"/>
    <dgm:cxn modelId="{24E61FF0-DE36-4C71-913D-87A3F49EC389}" srcId="{FF0B7B21-0265-443C-9742-05D2F7D940D8}" destId="{8605642D-0C95-40DE-B133-054EC55D90DF}" srcOrd="0" destOrd="0" parTransId="{D9D28380-3142-42E9-A639-6A116D9BCFE2}" sibTransId="{BD334121-A9F9-4EC2-9E8D-384F84E2F973}"/>
    <dgm:cxn modelId="{62368212-356E-4C47-AF08-3A6905B3E717}" srcId="{A5AF4BB0-575A-49FC-9421-D26FCEE638E1}" destId="{FF0B7B21-0265-443C-9742-05D2F7D940D8}" srcOrd="2" destOrd="0" parTransId="{7331FD2B-E805-4AC5-B948-72E6DA5597BF}" sibTransId="{2D71B7B7-6704-4E8A-A982-ED0C7203FFCD}"/>
    <dgm:cxn modelId="{1272B1AD-6A75-4E6E-A10E-3A54D0771102}" type="presParOf" srcId="{F5673A4A-8D39-459D-AE33-72198CEA3768}" destId="{DBBD5604-B2D7-4E25-88F8-D0497F953CAE}" srcOrd="0" destOrd="0" presId="urn:microsoft.com/office/officeart/2005/8/layout/vList2"/>
    <dgm:cxn modelId="{35B9C427-2F2D-4D50-9956-D064829C547D}" type="presParOf" srcId="{F5673A4A-8D39-459D-AE33-72198CEA3768}" destId="{CDAD1057-2540-4853-9289-EC67E5AF65EF}" srcOrd="1" destOrd="0" presId="urn:microsoft.com/office/officeart/2005/8/layout/vList2"/>
    <dgm:cxn modelId="{D534505E-105A-44F8-86BB-D6FF48E54A93}" type="presParOf" srcId="{F5673A4A-8D39-459D-AE33-72198CEA3768}" destId="{CEB2C07B-BC50-4211-B8BC-999ADDD05AAA}" srcOrd="2" destOrd="0" presId="urn:microsoft.com/office/officeart/2005/8/layout/vList2"/>
    <dgm:cxn modelId="{9372A392-4966-455A-8317-D56B99D788E2}" type="presParOf" srcId="{F5673A4A-8D39-459D-AE33-72198CEA3768}" destId="{27D02B45-EA1F-4C22-AF23-1A93E7AD5F71}" srcOrd="3" destOrd="0" presId="urn:microsoft.com/office/officeart/2005/8/layout/vList2"/>
    <dgm:cxn modelId="{CEDFF2A9-38B2-444E-8EFE-43B355BF183C}" type="presParOf" srcId="{F5673A4A-8D39-459D-AE33-72198CEA3768}" destId="{344B97F3-A007-40CC-8B97-409D484E7E4F}" srcOrd="4" destOrd="0" presId="urn:microsoft.com/office/officeart/2005/8/layout/vList2"/>
    <dgm:cxn modelId="{5D66CFBB-B23C-4491-ACFC-9FFD84F6D581}" type="presParOf" srcId="{F5673A4A-8D39-459D-AE33-72198CEA3768}" destId="{9563B1BB-648A-4DAB-B54A-AAA0098BD22B}" srcOrd="5"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81625-096B-4D92-83BA-829F7055B613}" type="doc">
      <dgm:prSet loTypeId="urn:microsoft.com/office/officeart/2005/8/layout/process4" loCatId="list" qsTypeId="urn:microsoft.com/office/officeart/2005/8/quickstyle/3d3" qsCatId="3D" csTypeId="urn:microsoft.com/office/officeart/2005/8/colors/accent3_2" csCatId="accent3" phldr="1"/>
      <dgm:spPr/>
      <dgm:t>
        <a:bodyPr/>
        <a:lstStyle/>
        <a:p>
          <a:endParaRPr lang="en-US"/>
        </a:p>
      </dgm:t>
    </dgm:pt>
    <dgm:pt modelId="{E9A2AB11-1FBD-4D1E-9D0B-42F5F639109C}">
      <dgm:prSet phldrT="[Text]" custT="1"/>
      <dgm:spPr/>
      <dgm:t>
        <a:bodyPr/>
        <a:lstStyle/>
        <a:p>
          <a:r>
            <a:rPr lang="en-US" sz="4400" dirty="0" smtClean="0"/>
            <a:t>Contagious</a:t>
          </a:r>
          <a:endParaRPr lang="en-US" sz="4400" dirty="0"/>
        </a:p>
      </dgm:t>
    </dgm:pt>
    <dgm:pt modelId="{84E63373-41D5-4058-B43C-5856D2B5DC15}" type="parTrans" cxnId="{FD3953BD-3367-447B-8D00-538D204C0062}">
      <dgm:prSet/>
      <dgm:spPr/>
      <dgm:t>
        <a:bodyPr/>
        <a:lstStyle/>
        <a:p>
          <a:endParaRPr lang="en-US"/>
        </a:p>
      </dgm:t>
    </dgm:pt>
    <dgm:pt modelId="{F545D522-C6FC-4B48-82C3-96A7E6794EB1}" type="sibTrans" cxnId="{FD3953BD-3367-447B-8D00-538D204C0062}">
      <dgm:prSet/>
      <dgm:spPr/>
      <dgm:t>
        <a:bodyPr/>
        <a:lstStyle/>
        <a:p>
          <a:endParaRPr lang="en-US"/>
        </a:p>
      </dgm:t>
    </dgm:pt>
    <dgm:pt modelId="{6CBFC14F-9D5B-43E8-B071-3D2661CB46CA}">
      <dgm:prSet custT="1"/>
      <dgm:spPr/>
      <dgm:t>
        <a:bodyPr/>
        <a:lstStyle/>
        <a:p>
          <a:r>
            <a:rPr lang="en-US" sz="4400" dirty="0" smtClean="0"/>
            <a:t>Actionable</a:t>
          </a:r>
          <a:endParaRPr lang="en-US" sz="4400" dirty="0" smtClean="0"/>
        </a:p>
      </dgm:t>
    </dgm:pt>
    <dgm:pt modelId="{6CBA8436-6926-41B1-A6E3-117E2092CF5F}" type="parTrans" cxnId="{D9BAA5D0-1715-4B4C-A7E6-384AA9150F13}">
      <dgm:prSet/>
      <dgm:spPr/>
      <dgm:t>
        <a:bodyPr/>
        <a:lstStyle/>
        <a:p>
          <a:endParaRPr lang="en-US"/>
        </a:p>
      </dgm:t>
    </dgm:pt>
    <dgm:pt modelId="{123A4AB5-4E15-4247-B583-AE9B08E415C4}" type="sibTrans" cxnId="{D9BAA5D0-1715-4B4C-A7E6-384AA9150F13}">
      <dgm:prSet/>
      <dgm:spPr/>
      <dgm:t>
        <a:bodyPr/>
        <a:lstStyle/>
        <a:p>
          <a:endParaRPr lang="en-US"/>
        </a:p>
      </dgm:t>
    </dgm:pt>
    <dgm:pt modelId="{A1898849-C69C-415A-B111-1E08BDF772AF}">
      <dgm:prSet custT="1"/>
      <dgm:spPr/>
      <dgm:t>
        <a:bodyPr/>
        <a:lstStyle/>
        <a:p>
          <a:r>
            <a:rPr lang="en-US" sz="4400" dirty="0" smtClean="0"/>
            <a:t>Quantifiable</a:t>
          </a:r>
          <a:endParaRPr lang="en-US" sz="4400" dirty="0" smtClean="0"/>
        </a:p>
      </dgm:t>
    </dgm:pt>
    <dgm:pt modelId="{094F3B8B-B4CC-4930-8EE7-6EC831E0A96B}" type="parTrans" cxnId="{91DB7E81-FDA0-454A-B577-DAA0D7B4823B}">
      <dgm:prSet/>
      <dgm:spPr/>
      <dgm:t>
        <a:bodyPr/>
        <a:lstStyle/>
        <a:p>
          <a:endParaRPr lang="en-US"/>
        </a:p>
      </dgm:t>
    </dgm:pt>
    <dgm:pt modelId="{000BB20F-578C-406A-A42E-DB4994498B5B}" type="sibTrans" cxnId="{91DB7E81-FDA0-454A-B577-DAA0D7B4823B}">
      <dgm:prSet/>
      <dgm:spPr/>
      <dgm:t>
        <a:bodyPr/>
        <a:lstStyle/>
        <a:p>
          <a:endParaRPr lang="en-US"/>
        </a:p>
      </dgm:t>
    </dgm:pt>
    <dgm:pt modelId="{39467CE5-CA3D-4AC4-A814-0EA47D89E3C5}">
      <dgm:prSet custT="1"/>
      <dgm:spPr/>
      <dgm:t>
        <a:bodyPr/>
        <a:lstStyle/>
        <a:p>
          <a:r>
            <a:rPr lang="en-US" sz="4400" dirty="0" smtClean="0"/>
            <a:t>Repeatable </a:t>
          </a:r>
          <a:endParaRPr lang="en-US" sz="4400" dirty="0" smtClean="0"/>
        </a:p>
      </dgm:t>
    </dgm:pt>
    <dgm:pt modelId="{475A76E6-8717-4832-BBE0-92C6AC40AA3D}" type="parTrans" cxnId="{20F26FD9-6AAB-4FC1-95A0-A301A6425CB0}">
      <dgm:prSet/>
      <dgm:spPr/>
      <dgm:t>
        <a:bodyPr/>
        <a:lstStyle/>
        <a:p>
          <a:endParaRPr lang="en-US"/>
        </a:p>
      </dgm:t>
    </dgm:pt>
    <dgm:pt modelId="{8A20C35F-5E81-4F99-B9D7-B6DDD0A4F6DA}" type="sibTrans" cxnId="{20F26FD9-6AAB-4FC1-95A0-A301A6425CB0}">
      <dgm:prSet/>
      <dgm:spPr/>
      <dgm:t>
        <a:bodyPr/>
        <a:lstStyle/>
        <a:p>
          <a:endParaRPr lang="en-US"/>
        </a:p>
      </dgm:t>
    </dgm:pt>
    <dgm:pt modelId="{5888ED96-FC5E-41F1-8120-03800572AA81}" type="pres">
      <dgm:prSet presAssocID="{DDA81625-096B-4D92-83BA-829F7055B613}" presName="Name0" presStyleCnt="0">
        <dgm:presLayoutVars>
          <dgm:dir/>
          <dgm:animLvl val="lvl"/>
          <dgm:resizeHandles val="exact"/>
        </dgm:presLayoutVars>
      </dgm:prSet>
      <dgm:spPr/>
    </dgm:pt>
    <dgm:pt modelId="{5C709F50-3919-4A8E-8405-FEEAE4690BFC}" type="pres">
      <dgm:prSet presAssocID="{39467CE5-CA3D-4AC4-A814-0EA47D89E3C5}" presName="boxAndChildren" presStyleCnt="0"/>
      <dgm:spPr/>
    </dgm:pt>
    <dgm:pt modelId="{20341F41-2684-4B5C-928E-D1073F23C1E1}" type="pres">
      <dgm:prSet presAssocID="{39467CE5-CA3D-4AC4-A814-0EA47D89E3C5}" presName="parentTextBox" presStyleLbl="node1" presStyleIdx="0" presStyleCnt="4"/>
      <dgm:spPr/>
    </dgm:pt>
    <dgm:pt modelId="{47426953-3961-4D1A-9A6F-A365F10BF1F1}" type="pres">
      <dgm:prSet presAssocID="{000BB20F-578C-406A-A42E-DB4994498B5B}" presName="sp" presStyleCnt="0"/>
      <dgm:spPr/>
    </dgm:pt>
    <dgm:pt modelId="{AB7133A3-54A0-4314-8102-BAF5E1A55880}" type="pres">
      <dgm:prSet presAssocID="{A1898849-C69C-415A-B111-1E08BDF772AF}" presName="arrowAndChildren" presStyleCnt="0"/>
      <dgm:spPr/>
    </dgm:pt>
    <dgm:pt modelId="{B5207091-A82E-4D34-9B8B-CC3BA3E0FF9F}" type="pres">
      <dgm:prSet presAssocID="{A1898849-C69C-415A-B111-1E08BDF772AF}" presName="parentTextArrow" presStyleLbl="node1" presStyleIdx="1" presStyleCnt="4"/>
      <dgm:spPr/>
    </dgm:pt>
    <dgm:pt modelId="{E84BD798-1E4D-47D3-A3C2-E589F18B8249}" type="pres">
      <dgm:prSet presAssocID="{123A4AB5-4E15-4247-B583-AE9B08E415C4}" presName="sp" presStyleCnt="0"/>
      <dgm:spPr/>
    </dgm:pt>
    <dgm:pt modelId="{278B3E8B-6C88-407A-B67E-22B8977FA8CA}" type="pres">
      <dgm:prSet presAssocID="{6CBFC14F-9D5B-43E8-B071-3D2661CB46CA}" presName="arrowAndChildren" presStyleCnt="0"/>
      <dgm:spPr/>
    </dgm:pt>
    <dgm:pt modelId="{C3803A0C-EFA0-40BC-91DA-0D3580AA4585}" type="pres">
      <dgm:prSet presAssocID="{6CBFC14F-9D5B-43E8-B071-3D2661CB46CA}" presName="parentTextArrow" presStyleLbl="node1" presStyleIdx="2" presStyleCnt="4"/>
      <dgm:spPr/>
    </dgm:pt>
    <dgm:pt modelId="{43F0481D-DC0C-4E90-87DA-3A1DC86A9530}" type="pres">
      <dgm:prSet presAssocID="{F545D522-C6FC-4B48-82C3-96A7E6794EB1}" presName="sp" presStyleCnt="0"/>
      <dgm:spPr/>
    </dgm:pt>
    <dgm:pt modelId="{09268AF7-4775-4759-9591-456271ACE5FD}" type="pres">
      <dgm:prSet presAssocID="{E9A2AB11-1FBD-4D1E-9D0B-42F5F639109C}" presName="arrowAndChildren" presStyleCnt="0"/>
      <dgm:spPr/>
    </dgm:pt>
    <dgm:pt modelId="{BF70DDF8-914A-401B-856F-658DD612D890}" type="pres">
      <dgm:prSet presAssocID="{E9A2AB11-1FBD-4D1E-9D0B-42F5F639109C}" presName="parentTextArrow" presStyleLbl="node1" presStyleIdx="3" presStyleCnt="4"/>
      <dgm:spPr/>
    </dgm:pt>
  </dgm:ptLst>
  <dgm:cxnLst>
    <dgm:cxn modelId="{D9BAA5D0-1715-4B4C-A7E6-384AA9150F13}" srcId="{DDA81625-096B-4D92-83BA-829F7055B613}" destId="{6CBFC14F-9D5B-43E8-B071-3D2661CB46CA}" srcOrd="1" destOrd="0" parTransId="{6CBA8436-6926-41B1-A6E3-117E2092CF5F}" sibTransId="{123A4AB5-4E15-4247-B583-AE9B08E415C4}"/>
    <dgm:cxn modelId="{4C7CD211-926E-4301-BC68-D756CEF97762}" type="presOf" srcId="{DDA81625-096B-4D92-83BA-829F7055B613}" destId="{5888ED96-FC5E-41F1-8120-03800572AA81}" srcOrd="0" destOrd="0" presId="urn:microsoft.com/office/officeart/2005/8/layout/process4"/>
    <dgm:cxn modelId="{A09AB01B-96FA-4849-8B27-F161A21219C2}" type="presOf" srcId="{39467CE5-CA3D-4AC4-A814-0EA47D89E3C5}" destId="{20341F41-2684-4B5C-928E-D1073F23C1E1}" srcOrd="0" destOrd="0" presId="urn:microsoft.com/office/officeart/2005/8/layout/process4"/>
    <dgm:cxn modelId="{20F26FD9-6AAB-4FC1-95A0-A301A6425CB0}" srcId="{DDA81625-096B-4D92-83BA-829F7055B613}" destId="{39467CE5-CA3D-4AC4-A814-0EA47D89E3C5}" srcOrd="3" destOrd="0" parTransId="{475A76E6-8717-4832-BBE0-92C6AC40AA3D}" sibTransId="{8A20C35F-5E81-4F99-B9D7-B6DDD0A4F6DA}"/>
    <dgm:cxn modelId="{17789AAA-DCF2-4929-9944-A2C33A5495E3}" type="presOf" srcId="{E9A2AB11-1FBD-4D1E-9D0B-42F5F639109C}" destId="{BF70DDF8-914A-401B-856F-658DD612D890}" srcOrd="0" destOrd="0" presId="urn:microsoft.com/office/officeart/2005/8/layout/process4"/>
    <dgm:cxn modelId="{FD3953BD-3367-447B-8D00-538D204C0062}" srcId="{DDA81625-096B-4D92-83BA-829F7055B613}" destId="{E9A2AB11-1FBD-4D1E-9D0B-42F5F639109C}" srcOrd="0" destOrd="0" parTransId="{84E63373-41D5-4058-B43C-5856D2B5DC15}" sibTransId="{F545D522-C6FC-4B48-82C3-96A7E6794EB1}"/>
    <dgm:cxn modelId="{82FCA131-291B-4DB8-B787-38AEA6C4CD82}" type="presOf" srcId="{A1898849-C69C-415A-B111-1E08BDF772AF}" destId="{B5207091-A82E-4D34-9B8B-CC3BA3E0FF9F}" srcOrd="0" destOrd="0" presId="urn:microsoft.com/office/officeart/2005/8/layout/process4"/>
    <dgm:cxn modelId="{91DB7E81-FDA0-454A-B577-DAA0D7B4823B}" srcId="{DDA81625-096B-4D92-83BA-829F7055B613}" destId="{A1898849-C69C-415A-B111-1E08BDF772AF}" srcOrd="2" destOrd="0" parTransId="{094F3B8B-B4CC-4930-8EE7-6EC831E0A96B}" sibTransId="{000BB20F-578C-406A-A42E-DB4994498B5B}"/>
    <dgm:cxn modelId="{E38E236C-D4D5-4B69-836E-C0D9FC1AA237}" type="presOf" srcId="{6CBFC14F-9D5B-43E8-B071-3D2661CB46CA}" destId="{C3803A0C-EFA0-40BC-91DA-0D3580AA4585}" srcOrd="0" destOrd="0" presId="urn:microsoft.com/office/officeart/2005/8/layout/process4"/>
    <dgm:cxn modelId="{C408218B-BF01-4890-B7A5-A07F26137B2A}" type="presParOf" srcId="{5888ED96-FC5E-41F1-8120-03800572AA81}" destId="{5C709F50-3919-4A8E-8405-FEEAE4690BFC}" srcOrd="0" destOrd="0" presId="urn:microsoft.com/office/officeart/2005/8/layout/process4"/>
    <dgm:cxn modelId="{BBA4F709-B22E-40F0-86FA-200186313444}" type="presParOf" srcId="{5C709F50-3919-4A8E-8405-FEEAE4690BFC}" destId="{20341F41-2684-4B5C-928E-D1073F23C1E1}" srcOrd="0" destOrd="0" presId="urn:microsoft.com/office/officeart/2005/8/layout/process4"/>
    <dgm:cxn modelId="{A1DF3AC4-AF6B-485C-B87D-C80AD394003C}" type="presParOf" srcId="{5888ED96-FC5E-41F1-8120-03800572AA81}" destId="{47426953-3961-4D1A-9A6F-A365F10BF1F1}" srcOrd="1" destOrd="0" presId="urn:microsoft.com/office/officeart/2005/8/layout/process4"/>
    <dgm:cxn modelId="{B97DF0DB-F306-4AF9-9CD4-F3BD4450BF8D}" type="presParOf" srcId="{5888ED96-FC5E-41F1-8120-03800572AA81}" destId="{AB7133A3-54A0-4314-8102-BAF5E1A55880}" srcOrd="2" destOrd="0" presId="urn:microsoft.com/office/officeart/2005/8/layout/process4"/>
    <dgm:cxn modelId="{95218F93-3312-4C57-A405-02097252D222}" type="presParOf" srcId="{AB7133A3-54A0-4314-8102-BAF5E1A55880}" destId="{B5207091-A82E-4D34-9B8B-CC3BA3E0FF9F}" srcOrd="0" destOrd="0" presId="urn:microsoft.com/office/officeart/2005/8/layout/process4"/>
    <dgm:cxn modelId="{7BEE7C9E-B269-42D1-962E-829F09F104A0}" type="presParOf" srcId="{5888ED96-FC5E-41F1-8120-03800572AA81}" destId="{E84BD798-1E4D-47D3-A3C2-E589F18B8249}" srcOrd="3" destOrd="0" presId="urn:microsoft.com/office/officeart/2005/8/layout/process4"/>
    <dgm:cxn modelId="{E80E9357-42CD-4310-83B8-8F260055596E}" type="presParOf" srcId="{5888ED96-FC5E-41F1-8120-03800572AA81}" destId="{278B3E8B-6C88-407A-B67E-22B8977FA8CA}" srcOrd="4" destOrd="0" presId="urn:microsoft.com/office/officeart/2005/8/layout/process4"/>
    <dgm:cxn modelId="{8FA915C8-42FB-4D41-A287-5640BCD73646}" type="presParOf" srcId="{278B3E8B-6C88-407A-B67E-22B8977FA8CA}" destId="{C3803A0C-EFA0-40BC-91DA-0D3580AA4585}" srcOrd="0" destOrd="0" presId="urn:microsoft.com/office/officeart/2005/8/layout/process4"/>
    <dgm:cxn modelId="{EB642A59-7809-4AD7-89D0-68975750A094}" type="presParOf" srcId="{5888ED96-FC5E-41F1-8120-03800572AA81}" destId="{43F0481D-DC0C-4E90-87DA-3A1DC86A9530}" srcOrd="5" destOrd="0" presId="urn:microsoft.com/office/officeart/2005/8/layout/process4"/>
    <dgm:cxn modelId="{CCEDF480-48F7-44A5-B0AC-C02981E8CD73}" type="presParOf" srcId="{5888ED96-FC5E-41F1-8120-03800572AA81}" destId="{09268AF7-4775-4759-9591-456271ACE5FD}" srcOrd="6" destOrd="0" presId="urn:microsoft.com/office/officeart/2005/8/layout/process4"/>
    <dgm:cxn modelId="{33275EA5-86DC-4D39-B78C-553C1C14ADF8}" type="presParOf" srcId="{09268AF7-4775-4759-9591-456271ACE5FD}" destId="{BF70DDF8-914A-401B-856F-658DD612D890}"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0E8AFF-E3E0-4E5B-A81B-56311EA3382B}" type="doc">
      <dgm:prSet loTypeId="urn:microsoft.com/office/officeart/2005/8/layout/cycle6" loCatId="relationship" qsTypeId="urn:microsoft.com/office/officeart/2005/8/quickstyle/3d2" qsCatId="3D" csTypeId="urn:microsoft.com/office/officeart/2005/8/colors/colorful1#1" csCatId="colorful" phldr="1"/>
      <dgm:spPr/>
      <dgm:t>
        <a:bodyPr/>
        <a:lstStyle/>
        <a:p>
          <a:endParaRPr lang="en-US"/>
        </a:p>
      </dgm:t>
    </dgm:pt>
    <dgm:pt modelId="{5D053448-1283-40D2-9B32-826708CFE280}">
      <dgm:prSet phldrT="[Text]"/>
      <dgm:spPr/>
      <dgm:t>
        <a:bodyPr/>
        <a:lstStyle/>
        <a:p>
          <a:r>
            <a:rPr lang="en-US" dirty="0" smtClean="0">
              <a:solidFill>
                <a:schemeClr val="bg1"/>
              </a:solidFill>
            </a:rPr>
            <a:t>Strategy</a:t>
          </a:r>
          <a:endParaRPr lang="en-US" dirty="0">
            <a:solidFill>
              <a:schemeClr val="bg1"/>
            </a:solidFill>
          </a:endParaRPr>
        </a:p>
      </dgm:t>
    </dgm:pt>
    <dgm:pt modelId="{A7028C71-5E8A-4B71-BF69-C98F26859369}" type="parTrans" cxnId="{EA6CDA46-9F22-4A10-900D-60BA7BF73052}">
      <dgm:prSet/>
      <dgm:spPr/>
      <dgm:t>
        <a:bodyPr/>
        <a:lstStyle/>
        <a:p>
          <a:endParaRPr lang="en-US">
            <a:solidFill>
              <a:schemeClr val="bg1"/>
            </a:solidFill>
          </a:endParaRPr>
        </a:p>
      </dgm:t>
    </dgm:pt>
    <dgm:pt modelId="{FF68598F-4CA4-4AF4-9015-4182461012DF}" type="sibTrans" cxnId="{EA6CDA46-9F22-4A10-900D-60BA7BF73052}">
      <dgm:prSet/>
      <dgm:spPr/>
      <dgm:t>
        <a:bodyPr/>
        <a:lstStyle/>
        <a:p>
          <a:endParaRPr lang="en-US">
            <a:solidFill>
              <a:schemeClr val="bg1"/>
            </a:solidFill>
          </a:endParaRPr>
        </a:p>
      </dgm:t>
    </dgm:pt>
    <dgm:pt modelId="{DB96C753-9892-4B07-BE1C-253F4D625D07}">
      <dgm:prSet phldrT="[Text]"/>
      <dgm:spPr/>
      <dgm:t>
        <a:bodyPr/>
        <a:lstStyle/>
        <a:p>
          <a:r>
            <a:rPr lang="en-US" dirty="0" smtClean="0">
              <a:solidFill>
                <a:schemeClr val="bg1"/>
              </a:solidFill>
            </a:rPr>
            <a:t>Hard Savings</a:t>
          </a:r>
          <a:endParaRPr lang="en-US" dirty="0">
            <a:solidFill>
              <a:schemeClr val="bg1"/>
            </a:solidFill>
          </a:endParaRPr>
        </a:p>
      </dgm:t>
    </dgm:pt>
    <dgm:pt modelId="{B7154FF4-A54E-45AC-A857-76AE1A0CA79A}" type="parTrans" cxnId="{C7E950F7-2676-4634-B9A7-384EDD29D1EA}">
      <dgm:prSet/>
      <dgm:spPr/>
      <dgm:t>
        <a:bodyPr/>
        <a:lstStyle/>
        <a:p>
          <a:endParaRPr lang="en-US">
            <a:solidFill>
              <a:schemeClr val="bg1"/>
            </a:solidFill>
          </a:endParaRPr>
        </a:p>
      </dgm:t>
    </dgm:pt>
    <dgm:pt modelId="{100BB122-1894-4D6F-A9CD-9ADB5FC72BCC}" type="sibTrans" cxnId="{C7E950F7-2676-4634-B9A7-384EDD29D1EA}">
      <dgm:prSet/>
      <dgm:spPr/>
      <dgm:t>
        <a:bodyPr/>
        <a:lstStyle/>
        <a:p>
          <a:endParaRPr lang="en-US">
            <a:solidFill>
              <a:schemeClr val="bg1"/>
            </a:solidFill>
          </a:endParaRPr>
        </a:p>
      </dgm:t>
    </dgm:pt>
    <dgm:pt modelId="{BEA59ECC-606D-4050-873D-B98AE3FB12B0}">
      <dgm:prSet phldrT="[Text]"/>
      <dgm:spPr/>
      <dgm:t>
        <a:bodyPr/>
        <a:lstStyle/>
        <a:p>
          <a:r>
            <a:rPr lang="en-US" dirty="0" smtClean="0">
              <a:solidFill>
                <a:schemeClr val="bg1"/>
              </a:solidFill>
            </a:rPr>
            <a:t>Risk Mitigation</a:t>
          </a:r>
          <a:endParaRPr lang="en-US" dirty="0">
            <a:solidFill>
              <a:schemeClr val="bg1"/>
            </a:solidFill>
          </a:endParaRPr>
        </a:p>
      </dgm:t>
    </dgm:pt>
    <dgm:pt modelId="{5813F7ED-FA2E-4BBB-AEE5-E41EF8EE4F54}" type="parTrans" cxnId="{478A054D-FE28-4560-95DE-36997AA00044}">
      <dgm:prSet/>
      <dgm:spPr/>
      <dgm:t>
        <a:bodyPr/>
        <a:lstStyle/>
        <a:p>
          <a:endParaRPr lang="en-US">
            <a:solidFill>
              <a:schemeClr val="bg1"/>
            </a:solidFill>
          </a:endParaRPr>
        </a:p>
      </dgm:t>
    </dgm:pt>
    <dgm:pt modelId="{5D806BFE-4F4B-420F-BF54-BBD76BA91D71}" type="sibTrans" cxnId="{478A054D-FE28-4560-95DE-36997AA00044}">
      <dgm:prSet/>
      <dgm:spPr/>
      <dgm:t>
        <a:bodyPr/>
        <a:lstStyle/>
        <a:p>
          <a:endParaRPr lang="en-US">
            <a:solidFill>
              <a:schemeClr val="bg1"/>
            </a:solidFill>
          </a:endParaRPr>
        </a:p>
      </dgm:t>
    </dgm:pt>
    <dgm:pt modelId="{EA47AC49-3242-4F73-9A47-86BC2FE5E621}">
      <dgm:prSet phldrT="[Text]"/>
      <dgm:spPr/>
      <dgm:t>
        <a:bodyPr/>
        <a:lstStyle/>
        <a:p>
          <a:r>
            <a:rPr lang="en-US" dirty="0" smtClean="0">
              <a:solidFill>
                <a:schemeClr val="bg1"/>
              </a:solidFill>
            </a:rPr>
            <a:t>Key Capabilities</a:t>
          </a:r>
          <a:endParaRPr lang="en-US" dirty="0">
            <a:solidFill>
              <a:schemeClr val="bg1"/>
            </a:solidFill>
          </a:endParaRPr>
        </a:p>
      </dgm:t>
    </dgm:pt>
    <dgm:pt modelId="{1BBB01EF-E6C7-4191-B9FF-BB8142F71BCB}" type="parTrans" cxnId="{E3F02227-2044-419E-9A7B-F92F52502233}">
      <dgm:prSet/>
      <dgm:spPr/>
      <dgm:t>
        <a:bodyPr/>
        <a:lstStyle/>
        <a:p>
          <a:endParaRPr lang="en-US">
            <a:solidFill>
              <a:schemeClr val="bg1"/>
            </a:solidFill>
          </a:endParaRPr>
        </a:p>
      </dgm:t>
    </dgm:pt>
    <dgm:pt modelId="{1C47DBE8-9251-4EF4-A192-1AA0807F7870}" type="sibTrans" cxnId="{E3F02227-2044-419E-9A7B-F92F52502233}">
      <dgm:prSet/>
      <dgm:spPr/>
      <dgm:t>
        <a:bodyPr/>
        <a:lstStyle/>
        <a:p>
          <a:endParaRPr lang="en-US">
            <a:solidFill>
              <a:schemeClr val="bg1"/>
            </a:solidFill>
          </a:endParaRPr>
        </a:p>
      </dgm:t>
    </dgm:pt>
    <dgm:pt modelId="{8755F582-31E7-432C-8B65-7622A07C06E9}">
      <dgm:prSet phldrT="[Text]"/>
      <dgm:spPr/>
      <dgm:t>
        <a:bodyPr/>
        <a:lstStyle/>
        <a:p>
          <a:r>
            <a:rPr lang="en-US" dirty="0" smtClean="0">
              <a:solidFill>
                <a:schemeClr val="bg1"/>
              </a:solidFill>
            </a:rPr>
            <a:t>Efficiencies</a:t>
          </a:r>
          <a:endParaRPr lang="en-US" dirty="0">
            <a:solidFill>
              <a:schemeClr val="bg1"/>
            </a:solidFill>
          </a:endParaRPr>
        </a:p>
      </dgm:t>
    </dgm:pt>
    <dgm:pt modelId="{B964E4D2-7797-42F0-B231-DADD2EB44B6E}" type="parTrans" cxnId="{FB97BA9C-E0F5-4EAD-A672-F135BC2B607E}">
      <dgm:prSet/>
      <dgm:spPr/>
      <dgm:t>
        <a:bodyPr/>
        <a:lstStyle/>
        <a:p>
          <a:endParaRPr lang="en-US">
            <a:solidFill>
              <a:schemeClr val="bg1"/>
            </a:solidFill>
          </a:endParaRPr>
        </a:p>
      </dgm:t>
    </dgm:pt>
    <dgm:pt modelId="{9632E314-D408-4FA9-B6A1-928B139D187B}" type="sibTrans" cxnId="{FB97BA9C-E0F5-4EAD-A672-F135BC2B607E}">
      <dgm:prSet/>
      <dgm:spPr/>
      <dgm:t>
        <a:bodyPr/>
        <a:lstStyle/>
        <a:p>
          <a:endParaRPr lang="en-US">
            <a:solidFill>
              <a:schemeClr val="bg1"/>
            </a:solidFill>
          </a:endParaRPr>
        </a:p>
      </dgm:t>
    </dgm:pt>
    <dgm:pt modelId="{A450035E-840F-4B66-8667-072DF38A04D4}" type="pres">
      <dgm:prSet presAssocID="{170E8AFF-E3E0-4E5B-A81B-56311EA3382B}" presName="cycle" presStyleCnt="0">
        <dgm:presLayoutVars>
          <dgm:dir/>
          <dgm:resizeHandles val="exact"/>
        </dgm:presLayoutVars>
      </dgm:prSet>
      <dgm:spPr/>
      <dgm:t>
        <a:bodyPr/>
        <a:lstStyle/>
        <a:p>
          <a:endParaRPr lang="en-US"/>
        </a:p>
      </dgm:t>
    </dgm:pt>
    <dgm:pt modelId="{6310A656-2DAB-4538-B598-7C717C623AEF}" type="pres">
      <dgm:prSet presAssocID="{5D053448-1283-40D2-9B32-826708CFE280}" presName="node" presStyleLbl="node1" presStyleIdx="0" presStyleCnt="5">
        <dgm:presLayoutVars>
          <dgm:bulletEnabled val="1"/>
        </dgm:presLayoutVars>
      </dgm:prSet>
      <dgm:spPr/>
      <dgm:t>
        <a:bodyPr/>
        <a:lstStyle/>
        <a:p>
          <a:endParaRPr lang="en-US"/>
        </a:p>
      </dgm:t>
    </dgm:pt>
    <dgm:pt modelId="{D5D3609C-8C48-4BBE-82BD-BA4D06614A64}" type="pres">
      <dgm:prSet presAssocID="{5D053448-1283-40D2-9B32-826708CFE280}" presName="spNode" presStyleCnt="0"/>
      <dgm:spPr/>
    </dgm:pt>
    <dgm:pt modelId="{7DFD21F0-9336-4BF4-B911-A7CCEE5D9B9B}" type="pres">
      <dgm:prSet presAssocID="{FF68598F-4CA4-4AF4-9015-4182461012DF}" presName="sibTrans" presStyleLbl="sibTrans1D1" presStyleIdx="0" presStyleCnt="5"/>
      <dgm:spPr/>
      <dgm:t>
        <a:bodyPr/>
        <a:lstStyle/>
        <a:p>
          <a:endParaRPr lang="en-US"/>
        </a:p>
      </dgm:t>
    </dgm:pt>
    <dgm:pt modelId="{B9B6D84C-A4A8-4EF0-B65A-03F68A480B5F}" type="pres">
      <dgm:prSet presAssocID="{DB96C753-9892-4B07-BE1C-253F4D625D07}" presName="node" presStyleLbl="node1" presStyleIdx="1" presStyleCnt="5">
        <dgm:presLayoutVars>
          <dgm:bulletEnabled val="1"/>
        </dgm:presLayoutVars>
      </dgm:prSet>
      <dgm:spPr/>
      <dgm:t>
        <a:bodyPr/>
        <a:lstStyle/>
        <a:p>
          <a:endParaRPr lang="en-US"/>
        </a:p>
      </dgm:t>
    </dgm:pt>
    <dgm:pt modelId="{B38358F9-2F59-47D5-970D-8B4E466392E6}" type="pres">
      <dgm:prSet presAssocID="{DB96C753-9892-4B07-BE1C-253F4D625D07}" presName="spNode" presStyleCnt="0"/>
      <dgm:spPr/>
    </dgm:pt>
    <dgm:pt modelId="{DEAF0946-24AB-417E-9CEB-10DA7B81FB00}" type="pres">
      <dgm:prSet presAssocID="{100BB122-1894-4D6F-A9CD-9ADB5FC72BCC}" presName="sibTrans" presStyleLbl="sibTrans1D1" presStyleIdx="1" presStyleCnt="5"/>
      <dgm:spPr/>
      <dgm:t>
        <a:bodyPr/>
        <a:lstStyle/>
        <a:p>
          <a:endParaRPr lang="en-US"/>
        </a:p>
      </dgm:t>
    </dgm:pt>
    <dgm:pt modelId="{7DD77BEF-79CB-485C-9171-7C9BE0DB5511}" type="pres">
      <dgm:prSet presAssocID="{BEA59ECC-606D-4050-873D-B98AE3FB12B0}" presName="node" presStyleLbl="node1" presStyleIdx="2" presStyleCnt="5">
        <dgm:presLayoutVars>
          <dgm:bulletEnabled val="1"/>
        </dgm:presLayoutVars>
      </dgm:prSet>
      <dgm:spPr/>
      <dgm:t>
        <a:bodyPr/>
        <a:lstStyle/>
        <a:p>
          <a:endParaRPr lang="en-US"/>
        </a:p>
      </dgm:t>
    </dgm:pt>
    <dgm:pt modelId="{D58DE62A-F5B1-4481-B882-63ABBD23A973}" type="pres">
      <dgm:prSet presAssocID="{BEA59ECC-606D-4050-873D-B98AE3FB12B0}" presName="spNode" presStyleCnt="0"/>
      <dgm:spPr/>
    </dgm:pt>
    <dgm:pt modelId="{4DA516DE-D7EE-4D0D-9210-10F3A2B209C0}" type="pres">
      <dgm:prSet presAssocID="{5D806BFE-4F4B-420F-BF54-BBD76BA91D71}" presName="sibTrans" presStyleLbl="sibTrans1D1" presStyleIdx="2" presStyleCnt="5"/>
      <dgm:spPr/>
      <dgm:t>
        <a:bodyPr/>
        <a:lstStyle/>
        <a:p>
          <a:endParaRPr lang="en-US"/>
        </a:p>
      </dgm:t>
    </dgm:pt>
    <dgm:pt modelId="{7463EFA4-B6C1-4363-B315-39659982524F}" type="pres">
      <dgm:prSet presAssocID="{EA47AC49-3242-4F73-9A47-86BC2FE5E621}" presName="node" presStyleLbl="node1" presStyleIdx="3" presStyleCnt="5">
        <dgm:presLayoutVars>
          <dgm:bulletEnabled val="1"/>
        </dgm:presLayoutVars>
      </dgm:prSet>
      <dgm:spPr/>
      <dgm:t>
        <a:bodyPr/>
        <a:lstStyle/>
        <a:p>
          <a:endParaRPr lang="en-US"/>
        </a:p>
      </dgm:t>
    </dgm:pt>
    <dgm:pt modelId="{20B1EDAF-3D2A-4677-815E-A37F259C450B}" type="pres">
      <dgm:prSet presAssocID="{EA47AC49-3242-4F73-9A47-86BC2FE5E621}" presName="spNode" presStyleCnt="0"/>
      <dgm:spPr/>
    </dgm:pt>
    <dgm:pt modelId="{A73F5F36-3A04-41DD-AB87-38A8B0683A8E}" type="pres">
      <dgm:prSet presAssocID="{1C47DBE8-9251-4EF4-A192-1AA0807F7870}" presName="sibTrans" presStyleLbl="sibTrans1D1" presStyleIdx="3" presStyleCnt="5"/>
      <dgm:spPr/>
      <dgm:t>
        <a:bodyPr/>
        <a:lstStyle/>
        <a:p>
          <a:endParaRPr lang="en-US"/>
        </a:p>
      </dgm:t>
    </dgm:pt>
    <dgm:pt modelId="{8825AA43-C93A-4E43-96A2-FF89AE328249}" type="pres">
      <dgm:prSet presAssocID="{8755F582-31E7-432C-8B65-7622A07C06E9}" presName="node" presStyleLbl="node1" presStyleIdx="4" presStyleCnt="5">
        <dgm:presLayoutVars>
          <dgm:bulletEnabled val="1"/>
        </dgm:presLayoutVars>
      </dgm:prSet>
      <dgm:spPr/>
      <dgm:t>
        <a:bodyPr/>
        <a:lstStyle/>
        <a:p>
          <a:endParaRPr lang="en-US"/>
        </a:p>
      </dgm:t>
    </dgm:pt>
    <dgm:pt modelId="{BDA45A39-EEE9-4689-80A5-96A868C0E46D}" type="pres">
      <dgm:prSet presAssocID="{8755F582-31E7-432C-8B65-7622A07C06E9}" presName="spNode" presStyleCnt="0"/>
      <dgm:spPr/>
    </dgm:pt>
    <dgm:pt modelId="{E41FA89E-3757-4B85-AE5A-B99336E59903}" type="pres">
      <dgm:prSet presAssocID="{9632E314-D408-4FA9-B6A1-928B139D187B}" presName="sibTrans" presStyleLbl="sibTrans1D1" presStyleIdx="4" presStyleCnt="5"/>
      <dgm:spPr/>
      <dgm:t>
        <a:bodyPr/>
        <a:lstStyle/>
        <a:p>
          <a:endParaRPr lang="en-US"/>
        </a:p>
      </dgm:t>
    </dgm:pt>
  </dgm:ptLst>
  <dgm:cxnLst>
    <dgm:cxn modelId="{B26C89C4-6E1C-4ED1-8B38-BFC51133F492}" type="presOf" srcId="{170E8AFF-E3E0-4E5B-A81B-56311EA3382B}" destId="{A450035E-840F-4B66-8667-072DF38A04D4}" srcOrd="0" destOrd="0" presId="urn:microsoft.com/office/officeart/2005/8/layout/cycle6"/>
    <dgm:cxn modelId="{E3F02227-2044-419E-9A7B-F92F52502233}" srcId="{170E8AFF-E3E0-4E5B-A81B-56311EA3382B}" destId="{EA47AC49-3242-4F73-9A47-86BC2FE5E621}" srcOrd="3" destOrd="0" parTransId="{1BBB01EF-E6C7-4191-B9FF-BB8142F71BCB}" sibTransId="{1C47DBE8-9251-4EF4-A192-1AA0807F7870}"/>
    <dgm:cxn modelId="{4E47BE0A-F61A-4A08-B8EC-116C4ED458B3}" type="presOf" srcId="{BEA59ECC-606D-4050-873D-B98AE3FB12B0}" destId="{7DD77BEF-79CB-485C-9171-7C9BE0DB5511}" srcOrd="0" destOrd="0" presId="urn:microsoft.com/office/officeart/2005/8/layout/cycle6"/>
    <dgm:cxn modelId="{71E62BBF-F79E-492A-8AB6-77F934C62F0F}" type="presOf" srcId="{1C47DBE8-9251-4EF4-A192-1AA0807F7870}" destId="{A73F5F36-3A04-41DD-AB87-38A8B0683A8E}" srcOrd="0" destOrd="0" presId="urn:microsoft.com/office/officeart/2005/8/layout/cycle6"/>
    <dgm:cxn modelId="{478A054D-FE28-4560-95DE-36997AA00044}" srcId="{170E8AFF-E3E0-4E5B-A81B-56311EA3382B}" destId="{BEA59ECC-606D-4050-873D-B98AE3FB12B0}" srcOrd="2" destOrd="0" parTransId="{5813F7ED-FA2E-4BBB-AEE5-E41EF8EE4F54}" sibTransId="{5D806BFE-4F4B-420F-BF54-BBD76BA91D71}"/>
    <dgm:cxn modelId="{FB97BA9C-E0F5-4EAD-A672-F135BC2B607E}" srcId="{170E8AFF-E3E0-4E5B-A81B-56311EA3382B}" destId="{8755F582-31E7-432C-8B65-7622A07C06E9}" srcOrd="4" destOrd="0" parTransId="{B964E4D2-7797-42F0-B231-DADD2EB44B6E}" sibTransId="{9632E314-D408-4FA9-B6A1-928B139D187B}"/>
    <dgm:cxn modelId="{281BB14A-2CC1-4B33-A64A-958D22733119}" type="presOf" srcId="{DB96C753-9892-4B07-BE1C-253F4D625D07}" destId="{B9B6D84C-A4A8-4EF0-B65A-03F68A480B5F}" srcOrd="0" destOrd="0" presId="urn:microsoft.com/office/officeart/2005/8/layout/cycle6"/>
    <dgm:cxn modelId="{8A94C356-7837-4FCF-B327-B30C0F8CFC23}" type="presOf" srcId="{5D806BFE-4F4B-420F-BF54-BBD76BA91D71}" destId="{4DA516DE-D7EE-4D0D-9210-10F3A2B209C0}" srcOrd="0" destOrd="0" presId="urn:microsoft.com/office/officeart/2005/8/layout/cycle6"/>
    <dgm:cxn modelId="{C7E950F7-2676-4634-B9A7-384EDD29D1EA}" srcId="{170E8AFF-E3E0-4E5B-A81B-56311EA3382B}" destId="{DB96C753-9892-4B07-BE1C-253F4D625D07}" srcOrd="1" destOrd="0" parTransId="{B7154FF4-A54E-45AC-A857-76AE1A0CA79A}" sibTransId="{100BB122-1894-4D6F-A9CD-9ADB5FC72BCC}"/>
    <dgm:cxn modelId="{9A6A4DFB-8971-45F6-94D5-F0A7C56FC0EF}" type="presOf" srcId="{100BB122-1894-4D6F-A9CD-9ADB5FC72BCC}" destId="{DEAF0946-24AB-417E-9CEB-10DA7B81FB00}" srcOrd="0" destOrd="0" presId="urn:microsoft.com/office/officeart/2005/8/layout/cycle6"/>
    <dgm:cxn modelId="{2BCD18F2-EEFB-4369-AC06-6AB5C66DD106}" type="presOf" srcId="{5D053448-1283-40D2-9B32-826708CFE280}" destId="{6310A656-2DAB-4538-B598-7C717C623AEF}" srcOrd="0" destOrd="0" presId="urn:microsoft.com/office/officeart/2005/8/layout/cycle6"/>
    <dgm:cxn modelId="{EA6CDA46-9F22-4A10-900D-60BA7BF73052}" srcId="{170E8AFF-E3E0-4E5B-A81B-56311EA3382B}" destId="{5D053448-1283-40D2-9B32-826708CFE280}" srcOrd="0" destOrd="0" parTransId="{A7028C71-5E8A-4B71-BF69-C98F26859369}" sibTransId="{FF68598F-4CA4-4AF4-9015-4182461012DF}"/>
    <dgm:cxn modelId="{2A2D0200-AE09-4427-9134-54A7008C10E1}" type="presOf" srcId="{8755F582-31E7-432C-8B65-7622A07C06E9}" destId="{8825AA43-C93A-4E43-96A2-FF89AE328249}" srcOrd="0" destOrd="0" presId="urn:microsoft.com/office/officeart/2005/8/layout/cycle6"/>
    <dgm:cxn modelId="{DB4E6136-1F12-4353-A017-440E9CD5BF68}" type="presOf" srcId="{FF68598F-4CA4-4AF4-9015-4182461012DF}" destId="{7DFD21F0-9336-4BF4-B911-A7CCEE5D9B9B}" srcOrd="0" destOrd="0" presId="urn:microsoft.com/office/officeart/2005/8/layout/cycle6"/>
    <dgm:cxn modelId="{4C2E5FEF-5110-4976-91A6-A3F60D12C4CF}" type="presOf" srcId="{9632E314-D408-4FA9-B6A1-928B139D187B}" destId="{E41FA89E-3757-4B85-AE5A-B99336E59903}" srcOrd="0" destOrd="0" presId="urn:microsoft.com/office/officeart/2005/8/layout/cycle6"/>
    <dgm:cxn modelId="{7F3304F6-90F0-4B96-8406-E991DA978C27}" type="presOf" srcId="{EA47AC49-3242-4F73-9A47-86BC2FE5E621}" destId="{7463EFA4-B6C1-4363-B315-39659982524F}" srcOrd="0" destOrd="0" presId="urn:microsoft.com/office/officeart/2005/8/layout/cycle6"/>
    <dgm:cxn modelId="{600F48A2-0796-4791-8422-3B8805DFE6ED}" type="presParOf" srcId="{A450035E-840F-4B66-8667-072DF38A04D4}" destId="{6310A656-2DAB-4538-B598-7C717C623AEF}" srcOrd="0" destOrd="0" presId="urn:microsoft.com/office/officeart/2005/8/layout/cycle6"/>
    <dgm:cxn modelId="{4B054814-7BB6-4047-AE78-B3DB06CEDD16}" type="presParOf" srcId="{A450035E-840F-4B66-8667-072DF38A04D4}" destId="{D5D3609C-8C48-4BBE-82BD-BA4D06614A64}" srcOrd="1" destOrd="0" presId="urn:microsoft.com/office/officeart/2005/8/layout/cycle6"/>
    <dgm:cxn modelId="{E8F854F9-84B8-41F5-8E05-8AA3915B22A4}" type="presParOf" srcId="{A450035E-840F-4B66-8667-072DF38A04D4}" destId="{7DFD21F0-9336-4BF4-B911-A7CCEE5D9B9B}" srcOrd="2" destOrd="0" presId="urn:microsoft.com/office/officeart/2005/8/layout/cycle6"/>
    <dgm:cxn modelId="{F0AA0FF0-2722-494E-B02C-0F39D9A8F7AA}" type="presParOf" srcId="{A450035E-840F-4B66-8667-072DF38A04D4}" destId="{B9B6D84C-A4A8-4EF0-B65A-03F68A480B5F}" srcOrd="3" destOrd="0" presId="urn:microsoft.com/office/officeart/2005/8/layout/cycle6"/>
    <dgm:cxn modelId="{EB5D6E31-E56E-493B-824D-8B1DB33C846F}" type="presParOf" srcId="{A450035E-840F-4B66-8667-072DF38A04D4}" destId="{B38358F9-2F59-47D5-970D-8B4E466392E6}" srcOrd="4" destOrd="0" presId="urn:microsoft.com/office/officeart/2005/8/layout/cycle6"/>
    <dgm:cxn modelId="{CAA40FA6-9EFE-4E4D-8092-E20599EEFAAB}" type="presParOf" srcId="{A450035E-840F-4B66-8667-072DF38A04D4}" destId="{DEAF0946-24AB-417E-9CEB-10DA7B81FB00}" srcOrd="5" destOrd="0" presId="urn:microsoft.com/office/officeart/2005/8/layout/cycle6"/>
    <dgm:cxn modelId="{9D1CBCBC-37EF-4A6D-8C0D-4A5ACD87573B}" type="presParOf" srcId="{A450035E-840F-4B66-8667-072DF38A04D4}" destId="{7DD77BEF-79CB-485C-9171-7C9BE0DB5511}" srcOrd="6" destOrd="0" presId="urn:microsoft.com/office/officeart/2005/8/layout/cycle6"/>
    <dgm:cxn modelId="{06425EDE-87E2-48D2-8697-05DAF4494935}" type="presParOf" srcId="{A450035E-840F-4B66-8667-072DF38A04D4}" destId="{D58DE62A-F5B1-4481-B882-63ABBD23A973}" srcOrd="7" destOrd="0" presId="urn:microsoft.com/office/officeart/2005/8/layout/cycle6"/>
    <dgm:cxn modelId="{2D59FC68-15AA-4CCC-A474-000100E1D24F}" type="presParOf" srcId="{A450035E-840F-4B66-8667-072DF38A04D4}" destId="{4DA516DE-D7EE-4D0D-9210-10F3A2B209C0}" srcOrd="8" destOrd="0" presId="urn:microsoft.com/office/officeart/2005/8/layout/cycle6"/>
    <dgm:cxn modelId="{02253930-C9F3-4D8B-AA8B-53E1B2ECCCCB}" type="presParOf" srcId="{A450035E-840F-4B66-8667-072DF38A04D4}" destId="{7463EFA4-B6C1-4363-B315-39659982524F}" srcOrd="9" destOrd="0" presId="urn:microsoft.com/office/officeart/2005/8/layout/cycle6"/>
    <dgm:cxn modelId="{A031D9DE-C24C-4189-8DBB-5B771F30256F}" type="presParOf" srcId="{A450035E-840F-4B66-8667-072DF38A04D4}" destId="{20B1EDAF-3D2A-4677-815E-A37F259C450B}" srcOrd="10" destOrd="0" presId="urn:microsoft.com/office/officeart/2005/8/layout/cycle6"/>
    <dgm:cxn modelId="{EC4E5ECB-A625-4953-9867-EB59B3793807}" type="presParOf" srcId="{A450035E-840F-4B66-8667-072DF38A04D4}" destId="{A73F5F36-3A04-41DD-AB87-38A8B0683A8E}" srcOrd="11" destOrd="0" presId="urn:microsoft.com/office/officeart/2005/8/layout/cycle6"/>
    <dgm:cxn modelId="{10FCE63A-4934-4935-9046-2EFAF3DE56F7}" type="presParOf" srcId="{A450035E-840F-4B66-8667-072DF38A04D4}" destId="{8825AA43-C93A-4E43-96A2-FF89AE328249}" srcOrd="12" destOrd="0" presId="urn:microsoft.com/office/officeart/2005/8/layout/cycle6"/>
    <dgm:cxn modelId="{54DADAD5-0011-4CCE-BD05-84D2A8D1C1AF}" type="presParOf" srcId="{A450035E-840F-4B66-8667-072DF38A04D4}" destId="{BDA45A39-EEE9-4689-80A5-96A868C0E46D}" srcOrd="13" destOrd="0" presId="urn:microsoft.com/office/officeart/2005/8/layout/cycle6"/>
    <dgm:cxn modelId="{C172CA35-E202-40FE-ADDD-750C2C106BBA}" type="presParOf" srcId="{A450035E-840F-4B66-8667-072DF38A04D4}" destId="{E41FA89E-3757-4B85-AE5A-B99336E59903}" srcOrd="14"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BD5604-B2D7-4E25-88F8-D0497F953CAE}">
      <dsp:nvSpPr>
        <dsp:cNvPr id="0" name=""/>
        <dsp:cNvSpPr/>
      </dsp:nvSpPr>
      <dsp:spPr>
        <a:xfrm>
          <a:off x="0" y="4275"/>
          <a:ext cx="7772400" cy="719549"/>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Knowledge</a:t>
          </a:r>
          <a:endParaRPr lang="en-US" sz="3000" kern="1200" dirty="0"/>
        </a:p>
      </dsp:txBody>
      <dsp:txXfrm>
        <a:off x="0" y="4275"/>
        <a:ext cx="7772400" cy="719549"/>
      </dsp:txXfrm>
    </dsp:sp>
    <dsp:sp modelId="{CDAD1057-2540-4853-9289-EC67E5AF65EF}">
      <dsp:nvSpPr>
        <dsp:cNvPr id="0" name=""/>
        <dsp:cNvSpPr/>
      </dsp:nvSpPr>
      <dsp:spPr>
        <a:xfrm>
          <a:off x="0" y="723825"/>
          <a:ext cx="77724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Increase technical and business solution skills</a:t>
          </a:r>
          <a:endParaRPr lang="en-US" sz="2300" kern="1200" dirty="0"/>
        </a:p>
      </dsp:txBody>
      <dsp:txXfrm>
        <a:off x="0" y="723825"/>
        <a:ext cx="7772400" cy="496800"/>
      </dsp:txXfrm>
    </dsp:sp>
    <dsp:sp modelId="{CEB2C07B-BC50-4211-B8BC-999ADDD05AAA}">
      <dsp:nvSpPr>
        <dsp:cNvPr id="0" name=""/>
        <dsp:cNvSpPr/>
      </dsp:nvSpPr>
      <dsp:spPr>
        <a:xfrm>
          <a:off x="0" y="1220625"/>
          <a:ext cx="7772400" cy="719549"/>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Opportunity</a:t>
          </a:r>
          <a:endParaRPr lang="en-US" sz="3000" kern="1200" dirty="0"/>
        </a:p>
      </dsp:txBody>
      <dsp:txXfrm>
        <a:off x="0" y="1220625"/>
        <a:ext cx="7772400" cy="719549"/>
      </dsp:txXfrm>
    </dsp:sp>
    <dsp:sp modelId="{27D02B45-EA1F-4C22-AF23-1A93E7AD5F71}">
      <dsp:nvSpPr>
        <dsp:cNvPr id="0" name=""/>
        <dsp:cNvSpPr/>
      </dsp:nvSpPr>
      <dsp:spPr>
        <a:xfrm>
          <a:off x="0" y="1940175"/>
          <a:ext cx="77724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Meet key national leaders and local peers</a:t>
          </a:r>
          <a:endParaRPr lang="en-US" sz="2300" kern="1200" dirty="0"/>
        </a:p>
      </dsp:txBody>
      <dsp:txXfrm>
        <a:off x="0" y="1940175"/>
        <a:ext cx="7772400" cy="496800"/>
      </dsp:txXfrm>
    </dsp:sp>
    <dsp:sp modelId="{344B97F3-A007-40CC-8B97-409D484E7E4F}">
      <dsp:nvSpPr>
        <dsp:cNvPr id="0" name=""/>
        <dsp:cNvSpPr/>
      </dsp:nvSpPr>
      <dsp:spPr>
        <a:xfrm>
          <a:off x="0" y="2436974"/>
          <a:ext cx="7772400" cy="719549"/>
        </a:xfrm>
        <a:prstGeom prst="roundRect">
          <a:avLst/>
        </a:prstGeom>
        <a:gradFill rotWithShape="0">
          <a:gsLst>
            <a:gs pos="0">
              <a:schemeClr val="accent1">
                <a:hueOff val="0"/>
                <a:satOff val="0"/>
                <a:lumOff val="0"/>
                <a:alphaOff val="0"/>
                <a:shade val="60000"/>
              </a:schemeClr>
            </a:gs>
            <a:gs pos="33000">
              <a:schemeClr val="accent1">
                <a:hueOff val="0"/>
                <a:satOff val="0"/>
                <a:lumOff val="0"/>
                <a:alphaOff val="0"/>
                <a:tint val="86500"/>
              </a:schemeClr>
            </a:gs>
            <a:gs pos="46750">
              <a:schemeClr val="accent1">
                <a:hueOff val="0"/>
                <a:satOff val="0"/>
                <a:lumOff val="0"/>
                <a:alphaOff val="0"/>
                <a:tint val="71000"/>
                <a:satMod val="112000"/>
              </a:schemeClr>
            </a:gs>
            <a:gs pos="53000">
              <a:schemeClr val="accent1">
                <a:hueOff val="0"/>
                <a:satOff val="0"/>
                <a:lumOff val="0"/>
                <a:alphaOff val="0"/>
                <a:tint val="71000"/>
                <a:satMod val="112000"/>
              </a:schemeClr>
            </a:gs>
            <a:gs pos="68000">
              <a:schemeClr val="accent1">
                <a:hueOff val="0"/>
                <a:satOff val="0"/>
                <a:lumOff val="0"/>
                <a:alphaOff val="0"/>
                <a:tint val="86000"/>
              </a:schemeClr>
            </a:gs>
            <a:gs pos="100000">
              <a:schemeClr val="accent1">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Inspiration</a:t>
          </a:r>
          <a:endParaRPr lang="en-US" sz="3000" kern="1200" dirty="0"/>
        </a:p>
      </dsp:txBody>
      <dsp:txXfrm>
        <a:off x="0" y="2436974"/>
        <a:ext cx="7772400" cy="719549"/>
      </dsp:txXfrm>
    </dsp:sp>
    <dsp:sp modelId="{9563B1BB-648A-4DAB-B54A-AAA0098BD22B}">
      <dsp:nvSpPr>
        <dsp:cNvPr id="0" name=""/>
        <dsp:cNvSpPr/>
      </dsp:nvSpPr>
      <dsp:spPr>
        <a:xfrm>
          <a:off x="0" y="3156524"/>
          <a:ext cx="77724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Find new ways to solve existing issues</a:t>
          </a:r>
          <a:endParaRPr lang="en-US" sz="2300" kern="1200" dirty="0"/>
        </a:p>
      </dsp:txBody>
      <dsp:txXfrm>
        <a:off x="0" y="3156524"/>
        <a:ext cx="7772400" cy="4968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341F41-2684-4B5C-928E-D1073F23C1E1}">
      <dsp:nvSpPr>
        <dsp:cNvPr id="0" name=""/>
        <dsp:cNvSpPr/>
      </dsp:nvSpPr>
      <dsp:spPr>
        <a:xfrm>
          <a:off x="0" y="2479186"/>
          <a:ext cx="5257800" cy="542385"/>
        </a:xfrm>
        <a:prstGeom prst="rect">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t>Repeatable </a:t>
          </a:r>
          <a:endParaRPr lang="en-US" sz="4400" kern="1200" dirty="0" smtClean="0"/>
        </a:p>
      </dsp:txBody>
      <dsp:txXfrm>
        <a:off x="0" y="2479186"/>
        <a:ext cx="5257800" cy="542385"/>
      </dsp:txXfrm>
    </dsp:sp>
    <dsp:sp modelId="{B5207091-A82E-4D34-9B8B-CC3BA3E0FF9F}">
      <dsp:nvSpPr>
        <dsp:cNvPr id="0" name=""/>
        <dsp:cNvSpPr/>
      </dsp:nvSpPr>
      <dsp:spPr>
        <a:xfrm rot="10800000">
          <a:off x="0" y="1653133"/>
          <a:ext cx="5257800" cy="834188"/>
        </a:xfrm>
        <a:prstGeom prst="upArrowCallout">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t>Quantifiable</a:t>
          </a:r>
          <a:endParaRPr lang="en-US" sz="4400" kern="1200" dirty="0" smtClean="0"/>
        </a:p>
      </dsp:txBody>
      <dsp:txXfrm rot="10800000">
        <a:off x="0" y="1653133"/>
        <a:ext cx="5257800" cy="834188"/>
      </dsp:txXfrm>
    </dsp:sp>
    <dsp:sp modelId="{C3803A0C-EFA0-40BC-91DA-0D3580AA4585}">
      <dsp:nvSpPr>
        <dsp:cNvPr id="0" name=""/>
        <dsp:cNvSpPr/>
      </dsp:nvSpPr>
      <dsp:spPr>
        <a:xfrm rot="10800000">
          <a:off x="0" y="827080"/>
          <a:ext cx="5257800" cy="834188"/>
        </a:xfrm>
        <a:prstGeom prst="upArrowCallout">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t>Actionable</a:t>
          </a:r>
          <a:endParaRPr lang="en-US" sz="4400" kern="1200" dirty="0" smtClean="0"/>
        </a:p>
      </dsp:txBody>
      <dsp:txXfrm rot="10800000">
        <a:off x="0" y="827080"/>
        <a:ext cx="5257800" cy="834188"/>
      </dsp:txXfrm>
    </dsp:sp>
    <dsp:sp modelId="{BF70DDF8-914A-401B-856F-658DD612D890}">
      <dsp:nvSpPr>
        <dsp:cNvPr id="0" name=""/>
        <dsp:cNvSpPr/>
      </dsp:nvSpPr>
      <dsp:spPr>
        <a:xfrm rot="10800000">
          <a:off x="0" y="1027"/>
          <a:ext cx="5257800" cy="834188"/>
        </a:xfrm>
        <a:prstGeom prst="upArrowCallout">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28" tIns="312928" rIns="312928" bIns="312928" numCol="1" spcCol="1270" anchor="ctr" anchorCtr="0">
          <a:noAutofit/>
        </a:bodyPr>
        <a:lstStyle/>
        <a:p>
          <a:pPr lvl="0" algn="ctr" defTabSz="1955800">
            <a:lnSpc>
              <a:spcPct val="90000"/>
            </a:lnSpc>
            <a:spcBef>
              <a:spcPct val="0"/>
            </a:spcBef>
            <a:spcAft>
              <a:spcPct val="35000"/>
            </a:spcAft>
          </a:pPr>
          <a:r>
            <a:rPr lang="en-US" sz="4400" kern="1200" dirty="0" smtClean="0"/>
            <a:t>Contagious</a:t>
          </a:r>
          <a:endParaRPr lang="en-US" sz="4400" kern="1200" dirty="0"/>
        </a:p>
      </dsp:txBody>
      <dsp:txXfrm rot="10800000">
        <a:off x="0" y="1027"/>
        <a:ext cx="5257800" cy="83418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10A656-2DAB-4538-B598-7C717C623AEF}">
      <dsp:nvSpPr>
        <dsp:cNvPr id="0" name=""/>
        <dsp:cNvSpPr/>
      </dsp:nvSpPr>
      <dsp:spPr>
        <a:xfrm>
          <a:off x="2664395" y="1581"/>
          <a:ext cx="1376808" cy="894925"/>
        </a:xfrm>
        <a:prstGeom prst="roundRect">
          <a:avLst/>
        </a:prstGeom>
        <a:gradFill rotWithShape="0">
          <a:gsLst>
            <a:gs pos="0">
              <a:schemeClr val="accent2">
                <a:hueOff val="0"/>
                <a:satOff val="0"/>
                <a:lumOff val="0"/>
                <a:alphaOff val="0"/>
                <a:shade val="60000"/>
              </a:schemeClr>
            </a:gs>
            <a:gs pos="33000">
              <a:schemeClr val="accent2">
                <a:hueOff val="0"/>
                <a:satOff val="0"/>
                <a:lumOff val="0"/>
                <a:alphaOff val="0"/>
                <a:tint val="86500"/>
              </a:schemeClr>
            </a:gs>
            <a:gs pos="46750">
              <a:schemeClr val="accent2">
                <a:hueOff val="0"/>
                <a:satOff val="0"/>
                <a:lumOff val="0"/>
                <a:alphaOff val="0"/>
                <a:tint val="71000"/>
                <a:satMod val="112000"/>
              </a:schemeClr>
            </a:gs>
            <a:gs pos="53000">
              <a:schemeClr val="accent2">
                <a:hueOff val="0"/>
                <a:satOff val="0"/>
                <a:lumOff val="0"/>
                <a:alphaOff val="0"/>
                <a:tint val="71000"/>
                <a:satMod val="112000"/>
              </a:schemeClr>
            </a:gs>
            <a:gs pos="68000">
              <a:schemeClr val="accent2">
                <a:hueOff val="0"/>
                <a:satOff val="0"/>
                <a:lumOff val="0"/>
                <a:alphaOff val="0"/>
                <a:tint val="86000"/>
              </a:schemeClr>
            </a:gs>
            <a:gs pos="100000">
              <a:schemeClr val="accent2">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Strategy</a:t>
          </a:r>
          <a:endParaRPr lang="en-US" sz="1800" kern="1200" dirty="0">
            <a:solidFill>
              <a:schemeClr val="bg1"/>
            </a:solidFill>
          </a:endParaRPr>
        </a:p>
      </dsp:txBody>
      <dsp:txXfrm>
        <a:off x="2664395" y="1581"/>
        <a:ext cx="1376808" cy="894925"/>
      </dsp:txXfrm>
    </dsp:sp>
    <dsp:sp modelId="{7DFD21F0-9336-4BF4-B911-A7CCEE5D9B9B}">
      <dsp:nvSpPr>
        <dsp:cNvPr id="0" name=""/>
        <dsp:cNvSpPr/>
      </dsp:nvSpPr>
      <dsp:spPr>
        <a:xfrm>
          <a:off x="1565221" y="449044"/>
          <a:ext cx="3575157" cy="3575157"/>
        </a:xfrm>
        <a:custGeom>
          <a:avLst/>
          <a:gdLst/>
          <a:ahLst/>
          <a:cxnLst/>
          <a:rect l="0" t="0" r="0" b="0"/>
          <a:pathLst>
            <a:path>
              <a:moveTo>
                <a:pt x="2485436" y="141847"/>
              </a:moveTo>
              <a:arcTo wR="1787578" hR="1787578" stAng="17578736" swAng="1960952"/>
            </a:path>
          </a:pathLst>
        </a:custGeom>
        <a:no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B9B6D84C-A4A8-4EF0-B65A-03F68A480B5F}">
      <dsp:nvSpPr>
        <dsp:cNvPr id="0" name=""/>
        <dsp:cNvSpPr/>
      </dsp:nvSpPr>
      <dsp:spPr>
        <a:xfrm>
          <a:off x="4364483" y="1236767"/>
          <a:ext cx="1376808" cy="894925"/>
        </a:xfrm>
        <a:prstGeom prst="roundRect">
          <a:avLst/>
        </a:prstGeom>
        <a:gradFill rotWithShape="0">
          <a:gsLst>
            <a:gs pos="0">
              <a:schemeClr val="accent3">
                <a:hueOff val="0"/>
                <a:satOff val="0"/>
                <a:lumOff val="0"/>
                <a:alphaOff val="0"/>
                <a:shade val="60000"/>
              </a:schemeClr>
            </a:gs>
            <a:gs pos="33000">
              <a:schemeClr val="accent3">
                <a:hueOff val="0"/>
                <a:satOff val="0"/>
                <a:lumOff val="0"/>
                <a:alphaOff val="0"/>
                <a:tint val="86500"/>
              </a:schemeClr>
            </a:gs>
            <a:gs pos="46750">
              <a:schemeClr val="accent3">
                <a:hueOff val="0"/>
                <a:satOff val="0"/>
                <a:lumOff val="0"/>
                <a:alphaOff val="0"/>
                <a:tint val="71000"/>
                <a:satMod val="112000"/>
              </a:schemeClr>
            </a:gs>
            <a:gs pos="53000">
              <a:schemeClr val="accent3">
                <a:hueOff val="0"/>
                <a:satOff val="0"/>
                <a:lumOff val="0"/>
                <a:alphaOff val="0"/>
                <a:tint val="71000"/>
                <a:satMod val="112000"/>
              </a:schemeClr>
            </a:gs>
            <a:gs pos="68000">
              <a:schemeClr val="accent3">
                <a:hueOff val="0"/>
                <a:satOff val="0"/>
                <a:lumOff val="0"/>
                <a:alphaOff val="0"/>
                <a:tint val="86000"/>
              </a:schemeClr>
            </a:gs>
            <a:gs pos="100000">
              <a:schemeClr val="accent3">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Hard Savings</a:t>
          </a:r>
          <a:endParaRPr lang="en-US" sz="1800" kern="1200" dirty="0">
            <a:solidFill>
              <a:schemeClr val="bg1"/>
            </a:solidFill>
          </a:endParaRPr>
        </a:p>
      </dsp:txBody>
      <dsp:txXfrm>
        <a:off x="4364483" y="1236767"/>
        <a:ext cx="1376808" cy="894925"/>
      </dsp:txXfrm>
    </dsp:sp>
    <dsp:sp modelId="{DEAF0946-24AB-417E-9CEB-10DA7B81FB00}">
      <dsp:nvSpPr>
        <dsp:cNvPr id="0" name=""/>
        <dsp:cNvSpPr/>
      </dsp:nvSpPr>
      <dsp:spPr>
        <a:xfrm>
          <a:off x="1565221" y="449044"/>
          <a:ext cx="3575157" cy="3575157"/>
        </a:xfrm>
        <a:custGeom>
          <a:avLst/>
          <a:gdLst/>
          <a:ahLst/>
          <a:cxnLst/>
          <a:rect l="0" t="0" r="0" b="0"/>
          <a:pathLst>
            <a:path>
              <a:moveTo>
                <a:pt x="3572710" y="1694073"/>
              </a:moveTo>
              <a:arcTo wR="1787578" hR="1787578" stAng="21420096" swAng="2195853"/>
            </a:path>
          </a:pathLst>
        </a:custGeom>
        <a:noFill/>
        <a:ln w="9525" cap="flat" cmpd="sng" algn="ctr">
          <a:solidFill>
            <a:schemeClr val="accent3">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7DD77BEF-79CB-485C-9171-7C9BE0DB5511}">
      <dsp:nvSpPr>
        <dsp:cNvPr id="0" name=""/>
        <dsp:cNvSpPr/>
      </dsp:nvSpPr>
      <dsp:spPr>
        <a:xfrm>
          <a:off x="3715107" y="3235341"/>
          <a:ext cx="1376808" cy="894925"/>
        </a:xfrm>
        <a:prstGeom prst="roundRect">
          <a:avLst/>
        </a:prstGeom>
        <a:gradFill rotWithShape="0">
          <a:gsLst>
            <a:gs pos="0">
              <a:schemeClr val="accent4">
                <a:hueOff val="0"/>
                <a:satOff val="0"/>
                <a:lumOff val="0"/>
                <a:alphaOff val="0"/>
                <a:shade val="60000"/>
              </a:schemeClr>
            </a:gs>
            <a:gs pos="33000">
              <a:schemeClr val="accent4">
                <a:hueOff val="0"/>
                <a:satOff val="0"/>
                <a:lumOff val="0"/>
                <a:alphaOff val="0"/>
                <a:tint val="86500"/>
              </a:schemeClr>
            </a:gs>
            <a:gs pos="46750">
              <a:schemeClr val="accent4">
                <a:hueOff val="0"/>
                <a:satOff val="0"/>
                <a:lumOff val="0"/>
                <a:alphaOff val="0"/>
                <a:tint val="71000"/>
                <a:satMod val="112000"/>
              </a:schemeClr>
            </a:gs>
            <a:gs pos="53000">
              <a:schemeClr val="accent4">
                <a:hueOff val="0"/>
                <a:satOff val="0"/>
                <a:lumOff val="0"/>
                <a:alphaOff val="0"/>
                <a:tint val="71000"/>
                <a:satMod val="112000"/>
              </a:schemeClr>
            </a:gs>
            <a:gs pos="68000">
              <a:schemeClr val="accent4">
                <a:hueOff val="0"/>
                <a:satOff val="0"/>
                <a:lumOff val="0"/>
                <a:alphaOff val="0"/>
                <a:tint val="86000"/>
              </a:schemeClr>
            </a:gs>
            <a:gs pos="100000">
              <a:schemeClr val="accent4">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Risk Mitigation</a:t>
          </a:r>
          <a:endParaRPr lang="en-US" sz="1800" kern="1200" dirty="0">
            <a:solidFill>
              <a:schemeClr val="bg1"/>
            </a:solidFill>
          </a:endParaRPr>
        </a:p>
      </dsp:txBody>
      <dsp:txXfrm>
        <a:off x="3715107" y="3235341"/>
        <a:ext cx="1376808" cy="894925"/>
      </dsp:txXfrm>
    </dsp:sp>
    <dsp:sp modelId="{4DA516DE-D7EE-4D0D-9210-10F3A2B209C0}">
      <dsp:nvSpPr>
        <dsp:cNvPr id="0" name=""/>
        <dsp:cNvSpPr/>
      </dsp:nvSpPr>
      <dsp:spPr>
        <a:xfrm>
          <a:off x="1565221" y="449044"/>
          <a:ext cx="3575157" cy="3575157"/>
        </a:xfrm>
        <a:custGeom>
          <a:avLst/>
          <a:gdLst/>
          <a:ahLst/>
          <a:cxnLst/>
          <a:rect l="0" t="0" r="0" b="0"/>
          <a:pathLst>
            <a:path>
              <a:moveTo>
                <a:pt x="2142787" y="3539510"/>
              </a:moveTo>
              <a:arcTo wR="1787578" hR="1787578" stAng="4712309" swAng="1375382"/>
            </a:path>
          </a:pathLst>
        </a:custGeom>
        <a:noFill/>
        <a:ln w="9525"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7463EFA4-B6C1-4363-B315-39659982524F}">
      <dsp:nvSpPr>
        <dsp:cNvPr id="0" name=""/>
        <dsp:cNvSpPr/>
      </dsp:nvSpPr>
      <dsp:spPr>
        <a:xfrm>
          <a:off x="1613683" y="3235341"/>
          <a:ext cx="1376808" cy="894925"/>
        </a:xfrm>
        <a:prstGeom prst="roundRect">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Key Capabilities</a:t>
          </a:r>
          <a:endParaRPr lang="en-US" sz="1800" kern="1200" dirty="0">
            <a:solidFill>
              <a:schemeClr val="bg1"/>
            </a:solidFill>
          </a:endParaRPr>
        </a:p>
      </dsp:txBody>
      <dsp:txXfrm>
        <a:off x="1613683" y="3235341"/>
        <a:ext cx="1376808" cy="894925"/>
      </dsp:txXfrm>
    </dsp:sp>
    <dsp:sp modelId="{A73F5F36-3A04-41DD-AB87-38A8B0683A8E}">
      <dsp:nvSpPr>
        <dsp:cNvPr id="0" name=""/>
        <dsp:cNvSpPr/>
      </dsp:nvSpPr>
      <dsp:spPr>
        <a:xfrm>
          <a:off x="1565221" y="449044"/>
          <a:ext cx="3575157" cy="3575157"/>
        </a:xfrm>
        <a:custGeom>
          <a:avLst/>
          <a:gdLst/>
          <a:ahLst/>
          <a:cxnLst/>
          <a:rect l="0" t="0" r="0" b="0"/>
          <a:pathLst>
            <a:path>
              <a:moveTo>
                <a:pt x="298651" y="2776787"/>
              </a:moveTo>
              <a:arcTo wR="1787578" hR="1787578" stAng="8784052" swAng="2195853"/>
            </a:path>
          </a:pathLst>
        </a:custGeom>
        <a:noFill/>
        <a:ln w="9525"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8825AA43-C93A-4E43-96A2-FF89AE328249}">
      <dsp:nvSpPr>
        <dsp:cNvPr id="0" name=""/>
        <dsp:cNvSpPr/>
      </dsp:nvSpPr>
      <dsp:spPr>
        <a:xfrm>
          <a:off x="964307" y="1236767"/>
          <a:ext cx="1376808" cy="894925"/>
        </a:xfrm>
        <a:prstGeom prst="roundRect">
          <a:avLst/>
        </a:prstGeom>
        <a:gradFill rotWithShape="0">
          <a:gsLst>
            <a:gs pos="0">
              <a:schemeClr val="accent6">
                <a:hueOff val="0"/>
                <a:satOff val="0"/>
                <a:lumOff val="0"/>
                <a:alphaOff val="0"/>
                <a:shade val="60000"/>
              </a:schemeClr>
            </a:gs>
            <a:gs pos="33000">
              <a:schemeClr val="accent6">
                <a:hueOff val="0"/>
                <a:satOff val="0"/>
                <a:lumOff val="0"/>
                <a:alphaOff val="0"/>
                <a:tint val="86500"/>
              </a:schemeClr>
            </a:gs>
            <a:gs pos="46750">
              <a:schemeClr val="accent6">
                <a:hueOff val="0"/>
                <a:satOff val="0"/>
                <a:lumOff val="0"/>
                <a:alphaOff val="0"/>
                <a:tint val="71000"/>
                <a:satMod val="112000"/>
              </a:schemeClr>
            </a:gs>
            <a:gs pos="53000">
              <a:schemeClr val="accent6">
                <a:hueOff val="0"/>
                <a:satOff val="0"/>
                <a:lumOff val="0"/>
                <a:alphaOff val="0"/>
                <a:tint val="71000"/>
                <a:satMod val="112000"/>
              </a:schemeClr>
            </a:gs>
            <a:gs pos="68000">
              <a:schemeClr val="accent6">
                <a:hueOff val="0"/>
                <a:satOff val="0"/>
                <a:lumOff val="0"/>
                <a:alphaOff val="0"/>
                <a:tint val="86000"/>
              </a:schemeClr>
            </a:gs>
            <a:gs pos="100000">
              <a:schemeClr val="accent6">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Efficiencies</a:t>
          </a:r>
          <a:endParaRPr lang="en-US" sz="1800" kern="1200" dirty="0">
            <a:solidFill>
              <a:schemeClr val="bg1"/>
            </a:solidFill>
          </a:endParaRPr>
        </a:p>
      </dsp:txBody>
      <dsp:txXfrm>
        <a:off x="964307" y="1236767"/>
        <a:ext cx="1376808" cy="894925"/>
      </dsp:txXfrm>
    </dsp:sp>
    <dsp:sp modelId="{E41FA89E-3757-4B85-AE5A-B99336E59903}">
      <dsp:nvSpPr>
        <dsp:cNvPr id="0" name=""/>
        <dsp:cNvSpPr/>
      </dsp:nvSpPr>
      <dsp:spPr>
        <a:xfrm>
          <a:off x="1565221" y="449044"/>
          <a:ext cx="3575157" cy="3575157"/>
        </a:xfrm>
        <a:custGeom>
          <a:avLst/>
          <a:gdLst/>
          <a:ahLst/>
          <a:cxnLst/>
          <a:rect l="0" t="0" r="0" b="0"/>
          <a:pathLst>
            <a:path>
              <a:moveTo>
                <a:pt x="311540" y="779238"/>
              </a:moveTo>
              <a:arcTo wR="1787578" hR="1787578" stAng="12860312" swAng="1960952"/>
            </a:path>
          </a:pathLst>
        </a:custGeom>
        <a:noFill/>
        <a:ln w="9525"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199" tIns="48100" rIns="96199" bIns="48100" rtlCol="0"/>
          <a:lstStyle>
            <a:lvl1pPr algn="l">
              <a:defRPr sz="1200"/>
            </a:lvl1pPr>
          </a:lstStyle>
          <a:p>
            <a:r>
              <a:rPr lang="en-US" smtClean="0"/>
              <a:t>Author, Karuana Gatimu </a:t>
            </a:r>
            <a:endParaRPr lang="en-US" dirty="0"/>
          </a:p>
        </p:txBody>
      </p:sp>
      <p:sp>
        <p:nvSpPr>
          <p:cNvPr id="3" name="Date Placeholder 2"/>
          <p:cNvSpPr>
            <a:spLocks noGrp="1"/>
          </p:cNvSpPr>
          <p:nvPr>
            <p:ph type="dt" sz="quarter" idx="1"/>
          </p:nvPr>
        </p:nvSpPr>
        <p:spPr>
          <a:xfrm>
            <a:off x="4143588" y="0"/>
            <a:ext cx="3169920" cy="480060"/>
          </a:xfrm>
          <a:prstGeom prst="rect">
            <a:avLst/>
          </a:prstGeom>
        </p:spPr>
        <p:txBody>
          <a:bodyPr vert="horz" lIns="96199" tIns="48100" rIns="96199" bIns="48100" rtlCol="0"/>
          <a:lstStyle>
            <a:lvl1pPr algn="r">
              <a:defRPr sz="1200"/>
            </a:lvl1pPr>
          </a:lstStyle>
          <a:p>
            <a:r>
              <a:rPr lang="en-US" smtClean="0"/>
              <a:t>Taxonomy Strategies Overview</a:t>
            </a:r>
            <a:endParaRPr lang="en-US" dirty="0"/>
          </a:p>
        </p:txBody>
      </p:sp>
      <p:sp>
        <p:nvSpPr>
          <p:cNvPr id="4" name="Footer Placeholder 3"/>
          <p:cNvSpPr>
            <a:spLocks noGrp="1"/>
          </p:cNvSpPr>
          <p:nvPr>
            <p:ph type="ftr" sz="quarter" idx="2"/>
          </p:nvPr>
        </p:nvSpPr>
        <p:spPr>
          <a:xfrm>
            <a:off x="1" y="9119474"/>
            <a:ext cx="3169920" cy="480060"/>
          </a:xfrm>
          <a:prstGeom prst="rect">
            <a:avLst/>
          </a:prstGeom>
        </p:spPr>
        <p:txBody>
          <a:bodyPr vert="horz" lIns="96199" tIns="48100" rIns="96199" bIns="48100" rtlCol="0" anchor="b"/>
          <a:lstStyle>
            <a:lvl1pPr algn="l">
              <a:defRPr sz="1200"/>
            </a:lvl1pPr>
          </a:lstStyle>
          <a:p>
            <a:r>
              <a:rPr lang="en-US" smtClean="0"/>
              <a:t>Copyright SharePointStrategist.com</a:t>
            </a:r>
            <a:endParaRPr lang="en-US"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199" tIns="48100" rIns="96199" bIns="48100" rtlCol="0" anchor="b"/>
          <a:lstStyle>
            <a:lvl1pPr algn="r">
              <a:defRPr sz="1200"/>
            </a:lvl1pPr>
          </a:lstStyle>
          <a:p>
            <a:fld id="{1C585D6F-B2D1-47A6-A345-BCB2A65F23E9}" type="slidenum">
              <a:rPr lang="en-US" smtClean="0"/>
              <a:pPr/>
              <a:t>‹#›</a:t>
            </a:fld>
            <a:endParaRPr lang="en-US" dirty="0"/>
          </a:p>
        </p:txBody>
      </p:sp>
    </p:spTree>
    <p:extLst>
      <p:ext uri="{BB962C8B-B14F-4D97-AF65-F5344CB8AC3E}">
        <p14:creationId xmlns:p14="http://schemas.microsoft.com/office/powerpoint/2010/main" xmlns="" val="171326723"/>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199" tIns="48100" rIns="96199" bIns="48100" rtlCol="0"/>
          <a:lstStyle>
            <a:lvl1pPr algn="l">
              <a:defRPr sz="1200"/>
            </a:lvl1pPr>
          </a:lstStyle>
          <a:p>
            <a:r>
              <a:rPr lang="en-US" smtClean="0"/>
              <a:t>Author, Karuana Gatimu </a:t>
            </a:r>
            <a:endParaRPr lang="en-US" dirty="0"/>
          </a:p>
        </p:txBody>
      </p:sp>
      <p:sp>
        <p:nvSpPr>
          <p:cNvPr id="3" name="Date Placeholder 2"/>
          <p:cNvSpPr>
            <a:spLocks noGrp="1"/>
          </p:cNvSpPr>
          <p:nvPr>
            <p:ph type="dt" idx="1"/>
          </p:nvPr>
        </p:nvSpPr>
        <p:spPr>
          <a:xfrm>
            <a:off x="4143588" y="0"/>
            <a:ext cx="3169920" cy="480060"/>
          </a:xfrm>
          <a:prstGeom prst="rect">
            <a:avLst/>
          </a:prstGeom>
        </p:spPr>
        <p:txBody>
          <a:bodyPr vert="horz" lIns="96199" tIns="48100" rIns="96199" bIns="48100" rtlCol="0"/>
          <a:lstStyle>
            <a:lvl1pPr algn="r">
              <a:defRPr sz="1200"/>
            </a:lvl1pPr>
          </a:lstStyle>
          <a:p>
            <a:r>
              <a:rPr lang="en-US" smtClean="0"/>
              <a:t>Taxonomy Strategies Overview</a:t>
            </a:r>
            <a:endParaRPr lang="en-US" dirty="0"/>
          </a:p>
        </p:txBody>
      </p:sp>
      <p:sp>
        <p:nvSpPr>
          <p:cNvPr id="4" name="Slide Image Placeholder 3"/>
          <p:cNvSpPr>
            <a:spLocks noGrp="1" noRot="1" noChangeAspect="1"/>
          </p:cNvSpPr>
          <p:nvPr>
            <p:ph type="sldImg" idx="2"/>
          </p:nvPr>
        </p:nvSpPr>
        <p:spPr>
          <a:xfrm>
            <a:off x="1257300" y="720725"/>
            <a:ext cx="4802188" cy="3600450"/>
          </a:xfrm>
          <a:prstGeom prst="rect">
            <a:avLst/>
          </a:prstGeom>
          <a:noFill/>
          <a:ln w="12700">
            <a:solidFill>
              <a:prstClr val="black"/>
            </a:solidFill>
          </a:ln>
        </p:spPr>
        <p:txBody>
          <a:bodyPr vert="horz" lIns="96199" tIns="48100" rIns="96199" bIns="48100" rtlCol="0" anchor="ctr"/>
          <a:lstStyle/>
          <a:p>
            <a:endParaRPr lang="en-US"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199" tIns="48100" rIns="96199" bIns="481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19474"/>
            <a:ext cx="3169920" cy="480060"/>
          </a:xfrm>
          <a:prstGeom prst="rect">
            <a:avLst/>
          </a:prstGeom>
        </p:spPr>
        <p:txBody>
          <a:bodyPr vert="horz" lIns="96199" tIns="48100" rIns="96199" bIns="48100" rtlCol="0" anchor="b"/>
          <a:lstStyle>
            <a:lvl1pPr algn="l">
              <a:defRPr sz="1200"/>
            </a:lvl1pPr>
          </a:lstStyle>
          <a:p>
            <a:r>
              <a:rPr lang="en-US" smtClean="0"/>
              <a:t>Copyright SharePointStrategist.com</a:t>
            </a:r>
            <a:endParaRPr lang="en-US" dirty="0"/>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199" tIns="48100" rIns="96199" bIns="48100" rtlCol="0" anchor="b"/>
          <a:lstStyle>
            <a:lvl1pPr algn="r">
              <a:defRPr sz="1200"/>
            </a:lvl1pPr>
          </a:lstStyle>
          <a:p>
            <a:fld id="{772E0A65-97FF-4A89-8B3A-C6DEAD43F8A3}" type="slidenum">
              <a:rPr lang="en-US" smtClean="0"/>
              <a:pPr/>
              <a:t>‹#›</a:t>
            </a:fld>
            <a:endParaRPr lang="en-US" dirty="0"/>
          </a:p>
        </p:txBody>
      </p:sp>
    </p:spTree>
    <p:extLst>
      <p:ext uri="{BB962C8B-B14F-4D97-AF65-F5344CB8AC3E}">
        <p14:creationId xmlns:p14="http://schemas.microsoft.com/office/powerpoint/2010/main" xmlns="" val="2507153862"/>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as a</a:t>
            </a:r>
            <a:r>
              <a:rPr lang="en-US" baseline="0" dirty="0" smtClean="0"/>
              <a:t> Tool for Business Process Management and Career Development</a:t>
            </a:r>
          </a:p>
          <a:p>
            <a:r>
              <a:rPr lang="en-US" baseline="0" dirty="0" smtClean="0"/>
              <a:t>By </a:t>
            </a:r>
            <a:r>
              <a:rPr lang="en-US" baseline="0" dirty="0" err="1" smtClean="0"/>
              <a:t>Karuana</a:t>
            </a:r>
            <a:r>
              <a:rPr lang="en-US" baseline="0" dirty="0" smtClean="0"/>
              <a:t> </a:t>
            </a:r>
            <a:r>
              <a:rPr lang="en-US" baseline="0" dirty="0" err="1" smtClean="0"/>
              <a:t>Gatimu</a:t>
            </a:r>
            <a:r>
              <a:rPr lang="en-US" baseline="0" dirty="0" smtClean="0"/>
              <a:t>, ECMP</a:t>
            </a:r>
          </a:p>
          <a:p>
            <a:endParaRPr lang="en-US" dirty="0"/>
          </a:p>
        </p:txBody>
      </p:sp>
      <p:sp>
        <p:nvSpPr>
          <p:cNvPr id="5" name="Footer Placeholder 4"/>
          <p:cNvSpPr>
            <a:spLocks noGrp="1"/>
          </p:cNvSpPr>
          <p:nvPr>
            <p:ph type="ftr" sz="quarter" idx="11"/>
          </p:nvPr>
        </p:nvSpPr>
        <p:spPr/>
        <p:txBody>
          <a:bodyPr/>
          <a:lstStyle/>
          <a:p>
            <a:r>
              <a:rPr lang="en-US" smtClean="0"/>
              <a:t>Copyright SharePointStrategist.com</a:t>
            </a:r>
            <a:endParaRPr lang="en-US" dirty="0"/>
          </a:p>
        </p:txBody>
      </p:sp>
      <p:sp>
        <p:nvSpPr>
          <p:cNvPr id="6" name="Header Placeholder 5"/>
          <p:cNvSpPr>
            <a:spLocks noGrp="1"/>
          </p:cNvSpPr>
          <p:nvPr>
            <p:ph type="hdr" sz="quarter" idx="12"/>
          </p:nvPr>
        </p:nvSpPr>
        <p:spPr/>
        <p:txBody>
          <a:bodyPr/>
          <a:lstStyle/>
          <a:p>
            <a:r>
              <a:rPr lang="en-US" smtClean="0"/>
              <a:t>Author, Karuana Gatimu </a:t>
            </a:r>
            <a:endParaRPr lang="en-US" dirty="0"/>
          </a:p>
        </p:txBody>
      </p:sp>
      <p:sp>
        <p:nvSpPr>
          <p:cNvPr id="7" name="Date Placeholder 6"/>
          <p:cNvSpPr>
            <a:spLocks noGrp="1"/>
          </p:cNvSpPr>
          <p:nvPr>
            <p:ph type="dt" idx="13"/>
          </p:nvPr>
        </p:nvSpPr>
        <p:spPr/>
        <p:txBody>
          <a:bodyPr/>
          <a:lstStyle/>
          <a:p>
            <a:r>
              <a:rPr lang="en-US" smtClean="0"/>
              <a:t>Taxonomy Strategies Overview</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Speaker Bio:</a:t>
            </a:r>
          </a:p>
          <a:p>
            <a:r>
              <a:rPr lang="en-US" dirty="0" smtClean="0"/>
              <a:t>Karuana Gatimu is a technologist with </a:t>
            </a:r>
            <a:r>
              <a:rPr lang="en-US" dirty="0" smtClean="0"/>
              <a:t>19 </a:t>
            </a:r>
            <a:r>
              <a:rPr lang="en-US" dirty="0" smtClean="0"/>
              <a:t>years of experience in the enterprise content management and business process space. She is the </a:t>
            </a:r>
            <a:r>
              <a:rPr lang="en-US" dirty="0" smtClean="0"/>
              <a:t>Director of Marketing Operations and Lead </a:t>
            </a:r>
            <a:r>
              <a:rPr lang="en-US" dirty="0" smtClean="0"/>
              <a:t>SharePoint Architect for Skechers USA, Inc., a global footwear manufacturer and is the Principle Enthusiast at her blog, SharePointStrategist.com. As Vice Chair of SPUGS.org, a non‐profit organization dedicated to promoting SharePoint User Groups across the country, she collaborates with others in architecting solutions that meet business needs using SharePoint and other enterprise level applications. She is an AIIM certified Enterprise Content Management Practitioner, a contributing Guru at SharePointGovernance.org and a great cook in her spare time</a:t>
            </a:r>
            <a:r>
              <a:rPr lang="en-US" dirty="0" smtClean="0"/>
              <a:t>.  Recently she was nominated</a:t>
            </a:r>
            <a:r>
              <a:rPr lang="en-US" baseline="0" dirty="0" smtClean="0"/>
              <a:t> to the SharePoint50 recognizing her national influence in the SharePoint space.</a:t>
            </a:r>
            <a:endParaRPr lang="en-US" dirty="0" smtClean="0"/>
          </a:p>
        </p:txBody>
      </p:sp>
      <p:sp>
        <p:nvSpPr>
          <p:cNvPr id="5" name="Footer Placeholder 4"/>
          <p:cNvSpPr>
            <a:spLocks noGrp="1"/>
          </p:cNvSpPr>
          <p:nvPr>
            <p:ph type="ftr" sz="quarter" idx="11"/>
          </p:nvPr>
        </p:nvSpPr>
        <p:spPr/>
        <p:txBody>
          <a:bodyPr/>
          <a:lstStyle/>
          <a:p>
            <a:r>
              <a:rPr lang="en-US" smtClean="0">
                <a:solidFill>
                  <a:srgbClr val="000000"/>
                </a:solidFill>
              </a:rPr>
              <a:t>Copyright SharePointStrategist.com</a:t>
            </a:r>
            <a:endParaRPr lang="en-US" dirty="0" smtClean="0">
              <a:solidFill>
                <a:srgbClr val="000000"/>
              </a:solidFill>
            </a:endParaRPr>
          </a:p>
        </p:txBody>
      </p:sp>
      <p:sp>
        <p:nvSpPr>
          <p:cNvPr id="6" name="Header Placeholder 5"/>
          <p:cNvSpPr>
            <a:spLocks noGrp="1"/>
          </p:cNvSpPr>
          <p:nvPr>
            <p:ph type="hdr" sz="quarter" idx="12"/>
          </p:nvPr>
        </p:nvSpPr>
        <p:spPr/>
        <p:txBody>
          <a:bodyPr/>
          <a:lstStyle/>
          <a:p>
            <a:r>
              <a:rPr lang="en-US" smtClean="0"/>
              <a:t>Author, Karuana Gatimu </a:t>
            </a:r>
            <a:endParaRPr lang="en-US" dirty="0"/>
          </a:p>
        </p:txBody>
      </p:sp>
      <p:sp>
        <p:nvSpPr>
          <p:cNvPr id="7" name="Date Placeholder 6"/>
          <p:cNvSpPr>
            <a:spLocks noGrp="1"/>
          </p:cNvSpPr>
          <p:nvPr>
            <p:ph type="dt" idx="13"/>
          </p:nvPr>
        </p:nvSpPr>
        <p:spPr/>
        <p:txBody>
          <a:bodyPr/>
          <a:lstStyle/>
          <a:p>
            <a:r>
              <a:rPr lang="en-US" smtClean="0"/>
              <a:t>Taxonomy Strategies Overview</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Implementing</a:t>
            </a:r>
            <a:r>
              <a:rPr lang="en-US" baseline="0" smtClean="0"/>
              <a:t> a successful BI project in the real world requires that you embrace your role as a change agent:</a:t>
            </a:r>
          </a:p>
          <a:p>
            <a:endParaRPr lang="en-US" baseline="0" smtClean="0"/>
          </a:p>
          <a:p>
            <a:r>
              <a:rPr lang="en-US" baseline="0" smtClean="0"/>
              <a:t>Get class examples of each role.</a:t>
            </a:r>
          </a:p>
          <a:p>
            <a:endParaRPr lang="en-US" baseline="0" smtClean="0"/>
          </a:p>
          <a:p>
            <a:r>
              <a:rPr lang="en-US" baseline="0" smtClean="0"/>
              <a:t>What do you say to executive manager who refuses to give up his or her green bar reports? </a:t>
            </a:r>
          </a:p>
          <a:p>
            <a:r>
              <a:rPr lang="en-US" baseline="0" smtClean="0"/>
              <a:t>How do you encourage people not to be afraid of the “new system”</a:t>
            </a:r>
          </a:p>
          <a:p>
            <a:r>
              <a:rPr lang="en-US" baseline="0" smtClean="0"/>
              <a:t>Identify nay sayers – utilize tend &amp; befriend techniques to minimize project impact</a:t>
            </a:r>
          </a:p>
          <a:p>
            <a:r>
              <a:rPr lang="en-US" baseline="0" smtClean="0"/>
              <a:t>How do you leverage the enthusiasm of the visionary manager for whom this roll out can’t happen soon enough?</a:t>
            </a:r>
          </a:p>
          <a:p>
            <a:r>
              <a:rPr lang="en-US" baseline="0" smtClean="0"/>
              <a:t>There will always be those neutral people who will watch what happens and jump on the bandwagon later.</a:t>
            </a:r>
          </a:p>
          <a:p>
            <a:r>
              <a:rPr lang="en-US" baseline="0" smtClean="0"/>
              <a:t>Be prepared to handle this epheromal part of your project or nominate someone to do this when you select a project communications manager.</a:t>
            </a:r>
          </a:p>
          <a:p>
            <a:endParaRPr lang="en-US" dirty="0"/>
          </a:p>
        </p:txBody>
      </p:sp>
      <p:sp>
        <p:nvSpPr>
          <p:cNvPr id="4" name="Header Placeholder 3"/>
          <p:cNvSpPr>
            <a:spLocks noGrp="1"/>
          </p:cNvSpPr>
          <p:nvPr>
            <p:ph type="hdr" sz="quarter" idx="10"/>
          </p:nvPr>
        </p:nvSpPr>
        <p:spPr/>
        <p:txBody>
          <a:bodyPr/>
          <a:lstStyle/>
          <a:p>
            <a:r>
              <a:rPr lang="en-US" smtClean="0"/>
              <a:t>SKX ECM Architecture Meeting</a:t>
            </a:r>
            <a:endParaRPr lang="en-US"/>
          </a:p>
        </p:txBody>
      </p:sp>
      <p:sp>
        <p:nvSpPr>
          <p:cNvPr id="5" name="Slide Number Placeholder 4"/>
          <p:cNvSpPr>
            <a:spLocks noGrp="1"/>
          </p:cNvSpPr>
          <p:nvPr>
            <p:ph type="sldNum" sz="quarter" idx="11"/>
          </p:nvPr>
        </p:nvSpPr>
        <p:spPr/>
        <p:txBody>
          <a:bodyPr/>
          <a:lstStyle/>
          <a:p>
            <a:fld id="{785AA75D-5CEF-4829-B26C-556773519A7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fld id="{772E0A65-97FF-4A89-8B3A-C6DEAD43F8A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1"/>
          </p:nvPr>
        </p:nvSpPr>
        <p:spPr/>
        <p:txBody>
          <a:bodyPr/>
          <a:lstStyle/>
          <a:p>
            <a:r>
              <a:rPr lang="en-US" smtClean="0"/>
              <a:t>Copyright SharePointStrategist.com</a:t>
            </a:r>
            <a:endParaRPr lang="en-US" dirty="0"/>
          </a:p>
        </p:txBody>
      </p:sp>
      <p:sp>
        <p:nvSpPr>
          <p:cNvPr id="6" name="Header Placeholder 5"/>
          <p:cNvSpPr>
            <a:spLocks noGrp="1"/>
          </p:cNvSpPr>
          <p:nvPr>
            <p:ph type="hdr" sz="quarter" idx="12"/>
          </p:nvPr>
        </p:nvSpPr>
        <p:spPr/>
        <p:txBody>
          <a:bodyPr/>
          <a:lstStyle/>
          <a:p>
            <a:r>
              <a:rPr lang="en-US" smtClean="0"/>
              <a:t>Author, Karuana Gatimu </a:t>
            </a:r>
            <a:endParaRPr lang="en-US" dirty="0"/>
          </a:p>
        </p:txBody>
      </p:sp>
      <p:sp>
        <p:nvSpPr>
          <p:cNvPr id="7" name="Date Placeholder 6"/>
          <p:cNvSpPr>
            <a:spLocks noGrp="1"/>
          </p:cNvSpPr>
          <p:nvPr>
            <p:ph type="dt" idx="13"/>
          </p:nvPr>
        </p:nvSpPr>
        <p:spPr/>
        <p:txBody>
          <a:bodyPr/>
          <a:lstStyle/>
          <a:p>
            <a:r>
              <a:rPr lang="en-US" smtClean="0"/>
              <a:t>Taxonomy Strategies Overview</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72E0A65-97FF-4A89-8B3A-C6DEAD43F8A3}"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Header Placeholder 3"/>
          <p:cNvSpPr>
            <a:spLocks noGrp="1"/>
          </p:cNvSpPr>
          <p:nvPr>
            <p:ph type="hdr" sz="quarter" idx="10"/>
          </p:nvPr>
        </p:nvSpPr>
        <p:spPr/>
        <p:txBody>
          <a:bodyPr/>
          <a:lstStyle/>
          <a:p>
            <a:r>
              <a:rPr lang="en-US" smtClean="0"/>
              <a:t>Author, Karuana Gatimu </a:t>
            </a:r>
            <a:endParaRPr lang="en-US" dirty="0"/>
          </a:p>
        </p:txBody>
      </p:sp>
      <p:sp>
        <p:nvSpPr>
          <p:cNvPr id="6" name="Footer Placeholder 5"/>
          <p:cNvSpPr>
            <a:spLocks noGrp="1"/>
          </p:cNvSpPr>
          <p:nvPr>
            <p:ph type="ftr" sz="quarter" idx="12"/>
          </p:nvPr>
        </p:nvSpPr>
        <p:spPr/>
        <p:txBody>
          <a:bodyPr/>
          <a:lstStyle/>
          <a:p>
            <a:r>
              <a:rPr lang="en-US" smtClean="0"/>
              <a:t>Copyright SharePointStrategist.com</a:t>
            </a:r>
            <a:endParaRPr lang="en-US" dirty="0"/>
          </a:p>
        </p:txBody>
      </p:sp>
      <p:sp>
        <p:nvSpPr>
          <p:cNvPr id="7" name="Date Placeholder 6"/>
          <p:cNvSpPr>
            <a:spLocks noGrp="1"/>
          </p:cNvSpPr>
          <p:nvPr>
            <p:ph type="dt" idx="13"/>
          </p:nvPr>
        </p:nvSpPr>
        <p:spPr/>
        <p:txBody>
          <a:bodyPr/>
          <a:lstStyle/>
          <a:p>
            <a:r>
              <a:rPr lang="en-US" smtClean="0"/>
              <a:t>Taxonomy Strategies Overview</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hasCustomPrompt="1"/>
          </p:nvPr>
        </p:nvSpPr>
        <p:spPr>
          <a:xfrm>
            <a:off x="422030" y="1371600"/>
            <a:ext cx="8229600" cy="1828800"/>
          </a:xfrm>
        </p:spPr>
        <p:txBody>
          <a:bodyPr vert="horz" lIns="45720" tIns="0" rIns="45720" bIns="0" anchor="b">
            <a:norm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5400" b="1" cap="none" spc="0" baseline="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kumimoji="0" lang="en-US" dirty="0" smtClean="0"/>
              <a:t>Click To Edit Master Title Style</a:t>
            </a:r>
            <a:endParaRPr kumimoji="0" lang="en-US" dirty="0"/>
          </a:p>
        </p:txBody>
      </p:sp>
      <p:sp>
        <p:nvSpPr>
          <p:cNvPr id="28" name="Date Placeholder 27"/>
          <p:cNvSpPr>
            <a:spLocks noGrp="1"/>
          </p:cNvSpPr>
          <p:nvPr>
            <p:ph type="dt" sz="half" idx="10"/>
          </p:nvPr>
        </p:nvSpPr>
        <p:spPr/>
        <p:txBody>
          <a:bodyPr/>
          <a:lstStyle/>
          <a:p>
            <a:fld id="{58F3D3B7-265C-4090-AE30-41CA7253BD76}" type="datetime1">
              <a:rPr lang="en-US" smtClean="0"/>
              <a:pPr/>
              <a:t>10/15/2010</a:t>
            </a:fld>
            <a:endParaRPr lang="en-US" dirty="0"/>
          </a:p>
        </p:txBody>
      </p:sp>
      <p:sp>
        <p:nvSpPr>
          <p:cNvPr id="17" name="Footer Placeholder 16"/>
          <p:cNvSpPr>
            <a:spLocks noGrp="1"/>
          </p:cNvSpPr>
          <p:nvPr>
            <p:ph type="ftr" sz="quarter" idx="11"/>
          </p:nvPr>
        </p:nvSpPr>
        <p:spPr/>
        <p:txBody>
          <a:bodyPr/>
          <a:lstStyle/>
          <a:p>
            <a:r>
              <a:rPr lang="en-US" dirty="0" smtClean="0"/>
              <a:t>SharePointStrategist.com</a:t>
            </a:r>
            <a:endParaRPr lang="en-US" dirty="0"/>
          </a:p>
        </p:txBody>
      </p:sp>
      <p:sp>
        <p:nvSpPr>
          <p:cNvPr id="29" name="Slide Number Placeholder 28"/>
          <p:cNvSpPr>
            <a:spLocks noGrp="1"/>
          </p:cNvSpPr>
          <p:nvPr>
            <p:ph type="sldNum" sz="quarter" idx="12"/>
          </p:nvPr>
        </p:nvSpPr>
        <p:spPr/>
        <p:txBody>
          <a:bodyPr/>
          <a:lstStyle/>
          <a:p>
            <a:fld id="{60F93933-7A4C-4AB5-B478-1ACAFE9A4B42}"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2DDB5F-13D9-46DE-A4AB-BD72C51E7275}" type="datetime1">
              <a:rPr lang="en-US" smtClean="0"/>
              <a:pPr/>
              <a:t>10/15/2010</a:t>
            </a:fld>
            <a:endParaRPr lang="en-US" dirty="0"/>
          </a:p>
        </p:txBody>
      </p:sp>
      <p:sp>
        <p:nvSpPr>
          <p:cNvPr id="5" name="Footer Placeholder 4"/>
          <p:cNvSpPr>
            <a:spLocks noGrp="1"/>
          </p:cNvSpPr>
          <p:nvPr>
            <p:ph type="ftr" sz="quarter" idx="11"/>
          </p:nvPr>
        </p:nvSpPr>
        <p:spPr/>
        <p:txBody>
          <a:bodyPr/>
          <a:lstStyle/>
          <a:p>
            <a:r>
              <a:rPr lang="en-US" dirty="0" smtClean="0"/>
              <a:t>SharePointStrategist.com</a:t>
            </a:r>
            <a:endParaRPr lang="en-US" dirty="0"/>
          </a:p>
        </p:txBody>
      </p:sp>
      <p:sp>
        <p:nvSpPr>
          <p:cNvPr id="6" name="Slide Number Placeholder 5"/>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A6A14-10EF-4C7E-BFD9-507D25589C6F}" type="datetime1">
              <a:rPr lang="en-US" smtClean="0"/>
              <a:pPr/>
              <a:t>10/15/2010</a:t>
            </a:fld>
            <a:endParaRPr lang="en-US" dirty="0"/>
          </a:p>
        </p:txBody>
      </p:sp>
      <p:sp>
        <p:nvSpPr>
          <p:cNvPr id="5" name="Footer Placeholder 4"/>
          <p:cNvSpPr>
            <a:spLocks noGrp="1"/>
          </p:cNvSpPr>
          <p:nvPr>
            <p:ph type="ftr" sz="quarter" idx="11"/>
          </p:nvPr>
        </p:nvSpPr>
        <p:spPr/>
        <p:txBody>
          <a:bodyPr/>
          <a:lstStyle/>
          <a:p>
            <a:r>
              <a:rPr lang="en-US" dirty="0" smtClean="0"/>
              <a:t>SharePointStrategist.com</a:t>
            </a:r>
            <a:endParaRPr lang="en-US" dirty="0"/>
          </a:p>
        </p:txBody>
      </p:sp>
      <p:sp>
        <p:nvSpPr>
          <p:cNvPr id="6" name="Slide Number Placeholder 5"/>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39C950-59E8-41FF-8D3E-351AC2DC6298}" type="datetime1">
              <a:rPr lang="en-US" smtClean="0"/>
              <a:pPr/>
              <a:t>10/15/2010</a:t>
            </a:fld>
            <a:endParaRPr lang="en-US" dirty="0"/>
          </a:p>
        </p:txBody>
      </p:sp>
      <p:sp>
        <p:nvSpPr>
          <p:cNvPr id="5" name="Footer Placeholder 4"/>
          <p:cNvSpPr>
            <a:spLocks noGrp="1"/>
          </p:cNvSpPr>
          <p:nvPr>
            <p:ph type="ftr" sz="quarter" idx="11"/>
          </p:nvPr>
        </p:nvSpPr>
        <p:spPr/>
        <p:txBody>
          <a:bodyPr/>
          <a:lstStyle/>
          <a:p>
            <a:r>
              <a:rPr lang="en-US" dirty="0" smtClean="0"/>
              <a:t>SharePointStrategist.com</a:t>
            </a:r>
            <a:endParaRPr lang="en-US" dirty="0"/>
          </a:p>
        </p:txBody>
      </p:sp>
      <p:sp>
        <p:nvSpPr>
          <p:cNvPr id="6" name="Slide Number Placeholder 5"/>
          <p:cNvSpPr>
            <a:spLocks noGrp="1"/>
          </p:cNvSpPr>
          <p:nvPr>
            <p:ph type="sldNum" sz="quarter" idx="12"/>
          </p:nvPr>
        </p:nvSpPr>
        <p:spPr>
          <a:xfrm>
            <a:off x="6705600" y="6477001"/>
            <a:ext cx="762000" cy="304800"/>
          </a:xfrm>
        </p:spPr>
        <p:txBody>
          <a:bodyPr/>
          <a:lstStyle/>
          <a:p>
            <a:fld id="{60F93933-7A4C-4AB5-B478-1ACAFE9A4B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rtl="0">
              <a:spcBef>
                <a:spcPct val="0"/>
              </a:spcBef>
              <a:buNone/>
              <a:defRPr sz="4800" b="1" cap="none" spc="0" baseline="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0FFD64-20D0-455A-97CC-F73E97EDD732}" type="datetime1">
              <a:rPr lang="en-US" smtClean="0"/>
              <a:pPr/>
              <a:t>10/15/2010</a:t>
            </a:fld>
            <a:endParaRPr lang="en-US" dirty="0"/>
          </a:p>
        </p:txBody>
      </p:sp>
      <p:sp>
        <p:nvSpPr>
          <p:cNvPr id="5" name="Footer Placeholder 4"/>
          <p:cNvSpPr>
            <a:spLocks noGrp="1"/>
          </p:cNvSpPr>
          <p:nvPr>
            <p:ph type="ftr" sz="quarter" idx="11"/>
          </p:nvPr>
        </p:nvSpPr>
        <p:spPr/>
        <p:txBody>
          <a:bodyPr/>
          <a:lstStyle/>
          <a:p>
            <a:r>
              <a:rPr lang="en-US" dirty="0" smtClean="0"/>
              <a:t>SharePointStrategist.com</a:t>
            </a:r>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60F93933-7A4C-4AB5-B478-1ACAFE9A4B4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99C001-9937-4734-947C-AA686137A337}" type="datetime1">
              <a:rPr lang="en-US" smtClean="0"/>
              <a:pPr/>
              <a:t>10/15/2010</a:t>
            </a:fld>
            <a:endParaRPr lang="en-US" dirty="0"/>
          </a:p>
        </p:txBody>
      </p:sp>
      <p:sp>
        <p:nvSpPr>
          <p:cNvPr id="6" name="Footer Placeholder 5"/>
          <p:cNvSpPr>
            <a:spLocks noGrp="1"/>
          </p:cNvSpPr>
          <p:nvPr>
            <p:ph type="ftr" sz="quarter" idx="11"/>
          </p:nvPr>
        </p:nvSpPr>
        <p:spPr/>
        <p:txBody>
          <a:bodyPr/>
          <a:lstStyle/>
          <a:p>
            <a:r>
              <a:rPr lang="en-US" dirty="0" smtClean="0"/>
              <a:t>SharePointStrategist.com</a:t>
            </a:r>
            <a:endParaRPr lang="en-US" dirty="0"/>
          </a:p>
        </p:txBody>
      </p:sp>
      <p:sp>
        <p:nvSpPr>
          <p:cNvPr id="7" name="Slide Number Placeholder 6"/>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D847E8-ECC8-4724-9437-5C4BE69A4779}" type="datetime1">
              <a:rPr lang="en-US" smtClean="0"/>
              <a:pPr/>
              <a:t>10/15/2010</a:t>
            </a:fld>
            <a:endParaRPr lang="en-US" dirty="0"/>
          </a:p>
        </p:txBody>
      </p:sp>
      <p:sp>
        <p:nvSpPr>
          <p:cNvPr id="8" name="Footer Placeholder 7"/>
          <p:cNvSpPr>
            <a:spLocks noGrp="1"/>
          </p:cNvSpPr>
          <p:nvPr>
            <p:ph type="ftr" sz="quarter" idx="11"/>
          </p:nvPr>
        </p:nvSpPr>
        <p:spPr/>
        <p:txBody>
          <a:bodyPr/>
          <a:lstStyle/>
          <a:p>
            <a:r>
              <a:rPr lang="en-US" dirty="0" smtClean="0"/>
              <a:t>SharePointStrategist.com</a:t>
            </a:r>
            <a:endParaRPr lang="en-US" dirty="0"/>
          </a:p>
        </p:txBody>
      </p:sp>
      <p:sp>
        <p:nvSpPr>
          <p:cNvPr id="9" name="Slide Number Placeholder 8"/>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4B102C-F871-4CA9-8C31-E4E44C9F6C2E}" type="datetime1">
              <a:rPr lang="en-US" smtClean="0"/>
              <a:pPr/>
              <a:t>10/15/2010</a:t>
            </a:fld>
            <a:endParaRPr lang="en-US" dirty="0"/>
          </a:p>
        </p:txBody>
      </p:sp>
      <p:sp>
        <p:nvSpPr>
          <p:cNvPr id="4" name="Footer Placeholder 3"/>
          <p:cNvSpPr>
            <a:spLocks noGrp="1"/>
          </p:cNvSpPr>
          <p:nvPr>
            <p:ph type="ftr" sz="quarter" idx="11"/>
          </p:nvPr>
        </p:nvSpPr>
        <p:spPr/>
        <p:txBody>
          <a:bodyPr/>
          <a:lstStyle/>
          <a:p>
            <a:r>
              <a:rPr lang="en-US" dirty="0" smtClean="0"/>
              <a:t>SharePointStrategist.com</a:t>
            </a:r>
            <a:endParaRPr lang="en-US" dirty="0"/>
          </a:p>
        </p:txBody>
      </p:sp>
      <p:sp>
        <p:nvSpPr>
          <p:cNvPr id="5" name="Slide Number Placeholder 4"/>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D752F-1F4D-4109-BC50-4369D9E08C5B}" type="datetime1">
              <a:rPr lang="en-US" smtClean="0"/>
              <a:pPr/>
              <a:t>10/15/2010</a:t>
            </a:fld>
            <a:endParaRPr lang="en-US" dirty="0"/>
          </a:p>
        </p:txBody>
      </p:sp>
      <p:sp>
        <p:nvSpPr>
          <p:cNvPr id="3" name="Footer Placeholder 2"/>
          <p:cNvSpPr>
            <a:spLocks noGrp="1"/>
          </p:cNvSpPr>
          <p:nvPr>
            <p:ph type="ftr" sz="quarter" idx="11"/>
          </p:nvPr>
        </p:nvSpPr>
        <p:spPr/>
        <p:txBody>
          <a:bodyPr/>
          <a:lstStyle/>
          <a:p>
            <a:r>
              <a:rPr lang="en-US" dirty="0" smtClean="0"/>
              <a:t>SharePointStrategist.com</a:t>
            </a:r>
            <a:endParaRPr lang="en-US" dirty="0"/>
          </a:p>
        </p:txBody>
      </p:sp>
      <p:sp>
        <p:nvSpPr>
          <p:cNvPr id="4" name="Slide Number Placeholder 3"/>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a:buNone/>
              <a:defRPr sz="22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kumimoji="0" lang="en-US" dirty="0" smtClean="0"/>
              <a:t>Click to edit Master title style</a:t>
            </a:r>
            <a:endParaRPr kumimoji="0" lang="en-US" dirty="0"/>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819B5EE-82D5-4DDC-BBD3-E53E14ED6ACE}" type="datetime1">
              <a:rPr lang="en-US" smtClean="0"/>
              <a:pPr/>
              <a:t>10/15/2010</a:t>
            </a:fld>
            <a:endParaRPr lang="en-US" dirty="0"/>
          </a:p>
        </p:txBody>
      </p:sp>
      <p:sp>
        <p:nvSpPr>
          <p:cNvPr id="6" name="Footer Placeholder 5"/>
          <p:cNvSpPr>
            <a:spLocks noGrp="1"/>
          </p:cNvSpPr>
          <p:nvPr>
            <p:ph type="ftr" sz="quarter" idx="11"/>
          </p:nvPr>
        </p:nvSpPr>
        <p:spPr/>
        <p:txBody>
          <a:bodyPr/>
          <a:lstStyle/>
          <a:p>
            <a:r>
              <a:rPr lang="en-US" dirty="0" smtClean="0"/>
              <a:t>SharePointStrategist.com</a:t>
            </a:r>
            <a:endParaRPr lang="en-US" dirty="0"/>
          </a:p>
        </p:txBody>
      </p:sp>
      <p:sp>
        <p:nvSpPr>
          <p:cNvPr id="7" name="Slide Number Placeholder 6"/>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23CFF4-01E0-4550-8B01-46558673ABBC}" type="datetime1">
              <a:rPr lang="en-US" smtClean="0"/>
              <a:pPr/>
              <a:t>10/15/2010</a:t>
            </a:fld>
            <a:endParaRPr lang="en-US" dirty="0"/>
          </a:p>
        </p:txBody>
      </p:sp>
      <p:sp>
        <p:nvSpPr>
          <p:cNvPr id="6" name="Footer Placeholder 5"/>
          <p:cNvSpPr>
            <a:spLocks noGrp="1"/>
          </p:cNvSpPr>
          <p:nvPr>
            <p:ph type="ftr" sz="quarter" idx="11"/>
          </p:nvPr>
        </p:nvSpPr>
        <p:spPr/>
        <p:txBody>
          <a:bodyPr/>
          <a:lstStyle/>
          <a:p>
            <a:r>
              <a:rPr lang="en-US" dirty="0" smtClean="0"/>
              <a:t>SharePointStrategist.com</a:t>
            </a:r>
            <a:endParaRPr lang="en-US" dirty="0"/>
          </a:p>
        </p:txBody>
      </p:sp>
      <p:sp>
        <p:nvSpPr>
          <p:cNvPr id="7" name="Slide Number Placeholder 6"/>
          <p:cNvSpPr>
            <a:spLocks noGrp="1"/>
          </p:cNvSpPr>
          <p:nvPr>
            <p:ph type="sldNum" sz="quarter" idx="12"/>
          </p:nvPr>
        </p:nvSpPr>
        <p:spPr/>
        <p:txBody>
          <a:bodyPr/>
          <a:lstStyle/>
          <a:p>
            <a:fld id="{60F93933-7A4C-4AB5-B478-1ACAFE9A4B4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74E2129-1F3F-42CE-9CE6-105CF5475E73}" type="datetime1">
              <a:rPr lang="en-US" smtClean="0"/>
              <a:pPr/>
              <a:t>10/15/2010</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dirty="0" smtClean="0"/>
              <a:t>SharePointStrategist.com</a:t>
            </a:r>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0F93933-7A4C-4AB5-B478-1ACAFE9A4B42}"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1" latinLnBrk="0" hangingPunct="1">
        <a:spcBef>
          <a:spcPct val="0"/>
        </a:spcBef>
        <a:buNone/>
        <a:defRPr kumimoji="0" sz="4100" b="1" kern="1200" cap="none" spc="0" baseline="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7" name="Title 6"/>
          <p:cNvSpPr>
            <a:spLocks noGrp="1"/>
          </p:cNvSpPr>
          <p:nvPr>
            <p:ph type="ctrTitle"/>
          </p:nvPr>
        </p:nvSpPr>
        <p:spPr/>
        <p:txBody>
          <a:bodyPr/>
          <a:lstStyle/>
          <a:p>
            <a:r>
              <a:rPr lang="en-US" dirty="0" smtClean="0"/>
              <a:t>SharePoint 2010 Business Case</a:t>
            </a:r>
            <a:endParaRPr lang="en-US" dirty="0"/>
          </a:p>
        </p:txBody>
      </p:sp>
      <p:pic>
        <p:nvPicPr>
          <p:cNvPr id="8" name="Picture 7" descr="Spotlighton_Blank.jpg"/>
          <p:cNvPicPr>
            <a:picLocks noChangeAspect="1"/>
          </p:cNvPicPr>
          <p:nvPr/>
        </p:nvPicPr>
        <p:blipFill>
          <a:blip r:embed="rId3" cstate="print"/>
          <a:stretch>
            <a:fillRect/>
          </a:stretch>
        </p:blipFill>
        <p:spPr>
          <a:xfrm>
            <a:off x="0" y="0"/>
            <a:ext cx="9144000" cy="6858000"/>
          </a:xfrm>
          <a:prstGeom prst="rect">
            <a:avLst/>
          </a:prstGeom>
        </p:spPr>
      </p:pic>
      <p:sp>
        <p:nvSpPr>
          <p:cNvPr id="9" name="TextBox 8"/>
          <p:cNvSpPr txBox="1"/>
          <p:nvPr/>
        </p:nvSpPr>
        <p:spPr>
          <a:xfrm>
            <a:off x="609600" y="2209800"/>
            <a:ext cx="8001000" cy="212365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SharePoint Super Powers! </a:t>
            </a:r>
          </a:p>
          <a:p>
            <a:pPr algn="ctr"/>
            <a:r>
              <a:rPr lang="en-US" sz="4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Transforming Business One Process at a Time</a:t>
            </a:r>
            <a:endPar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4797"/>
          </a:xfrm>
        </p:spPr>
        <p:txBody>
          <a:bodyPr>
            <a:normAutofit fontScale="90000"/>
          </a:bodyPr>
          <a:lstStyle/>
          <a:p>
            <a:r>
              <a:rPr lang="en-US" dirty="0" smtClean="0">
                <a:solidFill>
                  <a:srgbClr val="FFFF66"/>
                </a:solidFill>
              </a:rPr>
              <a:t>About Me</a:t>
            </a:r>
            <a:endParaRPr lang="en-US" dirty="0">
              <a:solidFill>
                <a:srgbClr val="FFFF66"/>
              </a:solidFill>
            </a:endParaRPr>
          </a:p>
        </p:txBody>
      </p:sp>
      <p:sp>
        <p:nvSpPr>
          <p:cNvPr id="9" name="Content Placeholder 8"/>
          <p:cNvSpPr txBox="1">
            <a:spLocks noGrp="1"/>
          </p:cNvSpPr>
          <p:nvPr>
            <p:ph idx="1"/>
          </p:nvPr>
        </p:nvSpPr>
        <p:spPr>
          <a:xfrm>
            <a:off x="457200" y="1143000"/>
            <a:ext cx="8229600" cy="4247317"/>
          </a:xfrm>
          <a:prstGeom prst="rect">
            <a:avLst/>
          </a:prstGeom>
          <a:noFill/>
        </p:spPr>
        <p:txBody>
          <a:bodyPr wrap="square" rtlCol="0">
            <a:spAutoFit/>
          </a:bodyPr>
          <a:lstStyle/>
          <a:p>
            <a:pPr>
              <a:spcAft>
                <a:spcPts val="1200"/>
              </a:spcAft>
            </a:pPr>
            <a:r>
              <a:rPr lang="en-US" sz="2000" dirty="0" smtClean="0">
                <a:solidFill>
                  <a:schemeClr val="bg1"/>
                </a:solidFill>
                <a:latin typeface="Candara" pitchFamily="34" charset="0"/>
              </a:rPr>
              <a:t>Technology professional with </a:t>
            </a:r>
            <a:r>
              <a:rPr lang="en-US" sz="2000" dirty="0" smtClean="0">
                <a:solidFill>
                  <a:schemeClr val="bg1"/>
                </a:solidFill>
                <a:latin typeface="Candara" pitchFamily="34" charset="0"/>
              </a:rPr>
              <a:t>19 </a:t>
            </a:r>
            <a:r>
              <a:rPr lang="en-US" sz="2000" dirty="0" smtClean="0">
                <a:solidFill>
                  <a:schemeClr val="bg1"/>
                </a:solidFill>
                <a:latin typeface="Candara" pitchFamily="34" charset="0"/>
              </a:rPr>
              <a:t>years experience in integration, project management, custom application development, visual production and corporate training.</a:t>
            </a:r>
          </a:p>
          <a:p>
            <a:pPr>
              <a:spcAft>
                <a:spcPts val="1200"/>
              </a:spcAft>
            </a:pPr>
            <a:r>
              <a:rPr lang="en-US" sz="2000" dirty="0" smtClean="0">
                <a:solidFill>
                  <a:schemeClr val="bg1"/>
                </a:solidFill>
                <a:latin typeface="Candara" pitchFamily="34" charset="0"/>
              </a:rPr>
              <a:t>AIIM Certified Enterprise Content Management Practitioner</a:t>
            </a:r>
          </a:p>
          <a:p>
            <a:pPr>
              <a:spcAft>
                <a:spcPts val="1200"/>
              </a:spcAft>
            </a:pPr>
            <a:r>
              <a:rPr lang="en-US" sz="2000" dirty="0" smtClean="0">
                <a:solidFill>
                  <a:schemeClr val="bg1"/>
                </a:solidFill>
                <a:latin typeface="Candara" pitchFamily="34" charset="0"/>
              </a:rPr>
              <a:t>Currently Director of Marketing Operations </a:t>
            </a:r>
            <a:r>
              <a:rPr lang="en-US" sz="2000" dirty="0" smtClean="0">
                <a:solidFill>
                  <a:schemeClr val="bg1"/>
                </a:solidFill>
                <a:latin typeface="Candara" pitchFamily="34" charset="0"/>
              </a:rPr>
              <a:t>&amp; </a:t>
            </a:r>
            <a:r>
              <a:rPr lang="en-US" sz="2000" dirty="0" smtClean="0">
                <a:solidFill>
                  <a:schemeClr val="bg1"/>
                </a:solidFill>
                <a:latin typeface="Candara" pitchFamily="34" charset="0"/>
              </a:rPr>
              <a:t>Lead SharePoint Architect </a:t>
            </a:r>
            <a:r>
              <a:rPr lang="en-US" sz="2000" dirty="0" smtClean="0">
                <a:solidFill>
                  <a:schemeClr val="bg1"/>
                </a:solidFill>
                <a:latin typeface="Candara" pitchFamily="34" charset="0"/>
              </a:rPr>
              <a:t>for </a:t>
            </a:r>
            <a:r>
              <a:rPr lang="en-US" sz="2000" dirty="0" smtClean="0">
                <a:solidFill>
                  <a:schemeClr val="bg1"/>
                </a:solidFill>
                <a:latin typeface="Candara" pitchFamily="34" charset="0"/>
              </a:rPr>
              <a:t>Skechers USA, a global footwear manufacturer</a:t>
            </a:r>
          </a:p>
          <a:p>
            <a:pPr>
              <a:spcAft>
                <a:spcPts val="1200"/>
              </a:spcAft>
            </a:pPr>
            <a:r>
              <a:rPr lang="en-US" sz="2000" dirty="0" smtClean="0">
                <a:solidFill>
                  <a:schemeClr val="bg1"/>
                </a:solidFill>
                <a:latin typeface="Candara" pitchFamily="34" charset="0"/>
              </a:rPr>
              <a:t>Principal Enthusiast at my blog SharePointStrategist.com</a:t>
            </a:r>
          </a:p>
          <a:p>
            <a:pPr>
              <a:spcAft>
                <a:spcPts val="1200"/>
              </a:spcAft>
            </a:pPr>
            <a:r>
              <a:rPr lang="en-US" sz="2000" dirty="0" smtClean="0">
                <a:solidFill>
                  <a:schemeClr val="bg1"/>
                </a:solidFill>
                <a:latin typeface="Candara" pitchFamily="34" charset="0"/>
              </a:rPr>
              <a:t>Vice Chair of SPUGS.org; local Women in SharePoint organizer</a:t>
            </a:r>
            <a:endParaRPr lang="en-US" sz="2000" dirty="0" smtClean="0">
              <a:solidFill>
                <a:schemeClr val="bg1"/>
              </a:solidFill>
              <a:latin typeface="Candara" pitchFamily="34" charset="0"/>
            </a:endParaRPr>
          </a:p>
          <a:p>
            <a:pPr>
              <a:spcAft>
                <a:spcPts val="1200"/>
              </a:spcAft>
            </a:pPr>
            <a:r>
              <a:rPr lang="en-US" sz="2000" dirty="0" smtClean="0">
                <a:solidFill>
                  <a:schemeClr val="bg1"/>
                </a:solidFill>
                <a:latin typeface="Candara" pitchFamily="34" charset="0"/>
              </a:rPr>
              <a:t>12 Years as a content management specialist for legal and government industries</a:t>
            </a:r>
            <a:endParaRPr lang="en-US" sz="1800" dirty="0">
              <a:solidFill>
                <a:schemeClr val="bg1"/>
              </a:solidFill>
              <a:latin typeface="Candara" pitchFamily="34" charset="0"/>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457200" y="1600200"/>
            <a:ext cx="8229600" cy="3200400"/>
          </a:xfrm>
        </p:spPr>
        <p:txBody>
          <a:bodyPr>
            <a:normAutofit/>
          </a:bodyPr>
          <a:lstStyle/>
          <a:p>
            <a:r>
              <a:rPr lang="en-US" b="1" dirty="0" smtClean="0">
                <a:solidFill>
                  <a:schemeClr val="bg1"/>
                </a:solidFill>
              </a:rPr>
              <a:t>Community Organizers</a:t>
            </a:r>
            <a:r>
              <a:rPr lang="en-US" dirty="0" smtClean="0">
                <a:solidFill>
                  <a:schemeClr val="bg1"/>
                </a:solidFill>
              </a:rPr>
              <a:t>: Kris Wagner and the SPSChicago team</a:t>
            </a:r>
          </a:p>
          <a:p>
            <a:r>
              <a:rPr lang="en-US" b="1" dirty="0" smtClean="0">
                <a:solidFill>
                  <a:schemeClr val="bg1"/>
                </a:solidFill>
              </a:rPr>
              <a:t>Sponsors</a:t>
            </a:r>
            <a:r>
              <a:rPr lang="en-US" dirty="0" smtClean="0">
                <a:solidFill>
                  <a:schemeClr val="bg1"/>
                </a:solidFill>
              </a:rPr>
              <a:t>: For their financial support</a:t>
            </a:r>
          </a:p>
          <a:p>
            <a:r>
              <a:rPr lang="en-US" b="1" dirty="0" smtClean="0">
                <a:solidFill>
                  <a:schemeClr val="bg1"/>
                </a:solidFill>
              </a:rPr>
              <a:t>SharePoint Saturday Leadership</a:t>
            </a:r>
            <a:r>
              <a:rPr lang="en-US" dirty="0" smtClean="0">
                <a:solidFill>
                  <a:schemeClr val="bg1"/>
                </a:solidFill>
              </a:rPr>
              <a:t>: Michael Lotter</a:t>
            </a:r>
            <a:r>
              <a:rPr lang="en-US" dirty="0" smtClean="0">
                <a:solidFill>
                  <a:schemeClr val="bg1"/>
                </a:solidFill>
              </a:rPr>
              <a:t> </a:t>
            </a:r>
            <a:r>
              <a:rPr lang="en-US" dirty="0" smtClean="0">
                <a:solidFill>
                  <a:schemeClr val="bg1"/>
                </a:solidFill>
              </a:rPr>
              <a:t>and others</a:t>
            </a:r>
          </a:p>
          <a:p>
            <a:r>
              <a:rPr lang="en-US" b="1" dirty="0" smtClean="0">
                <a:solidFill>
                  <a:schemeClr val="bg1"/>
                </a:solidFill>
              </a:rPr>
              <a:t>Community</a:t>
            </a:r>
            <a:r>
              <a:rPr lang="en-US" dirty="0" smtClean="0">
                <a:solidFill>
                  <a:schemeClr val="bg1"/>
                </a:solidFill>
              </a:rPr>
              <a:t>: For embracing the event!</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4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It’s Saturday!</a:t>
            </a:r>
            <a:endParaRPr lang="en-US" sz="4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04800" y="1219200"/>
            <a:ext cx="8229600" cy="762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Why Are You Here?</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aphicFrame>
        <p:nvGraphicFramePr>
          <p:cNvPr id="4" name="Diagram 3"/>
          <p:cNvGraphicFramePr/>
          <p:nvPr/>
        </p:nvGraphicFramePr>
        <p:xfrm>
          <a:off x="762000" y="2362200"/>
          <a:ext cx="77724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15_48x48.png"/>
          <p:cNvPicPr>
            <a:picLocks noChangeAspect="1"/>
          </p:cNvPicPr>
          <p:nvPr/>
        </p:nvPicPr>
        <p:blipFill>
          <a:blip r:embed="rId3" cstate="print"/>
          <a:stretch>
            <a:fillRect/>
          </a:stretch>
        </p:blipFill>
        <p:spPr>
          <a:xfrm rot="20189069">
            <a:off x="2647010" y="-58805"/>
            <a:ext cx="1034055" cy="878946"/>
          </a:xfrm>
          <a:prstGeom prst="rect">
            <a:avLst/>
          </a:prstGeom>
        </p:spPr>
      </p:pic>
      <p:sp>
        <p:nvSpPr>
          <p:cNvPr id="6" name="Oval 5"/>
          <p:cNvSpPr/>
          <p:nvPr/>
        </p:nvSpPr>
        <p:spPr>
          <a:xfrm>
            <a:off x="2362200" y="1066800"/>
            <a:ext cx="4572000" cy="42672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Oval 6"/>
          <p:cNvSpPr/>
          <p:nvPr/>
        </p:nvSpPr>
        <p:spPr>
          <a:xfrm>
            <a:off x="3429000" y="2057400"/>
            <a:ext cx="2438400" cy="23622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9" name="Straight Connector 8"/>
          <p:cNvCxnSpPr/>
          <p:nvPr/>
        </p:nvCxnSpPr>
        <p:spPr>
          <a:xfrm rot="5400000">
            <a:off x="2286794" y="3199606"/>
            <a:ext cx="4723606" cy="794"/>
          </a:xfrm>
          <a:prstGeom prst="line">
            <a:avLst/>
          </a:prstGeom>
          <a:ln w="25400" cmpd="sng">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33600" y="3198812"/>
            <a:ext cx="5105400" cy="1588"/>
          </a:xfrm>
          <a:prstGeom prst="line">
            <a:avLst/>
          </a:prstGeom>
          <a:ln>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062168" y="228600"/>
            <a:ext cx="3262432" cy="63094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Change Agent</a:t>
            </a:r>
            <a:endParaRPr lang="en-US" sz="35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8" name="Rectangle 17"/>
          <p:cNvSpPr/>
          <p:nvPr/>
        </p:nvSpPr>
        <p:spPr>
          <a:xfrm>
            <a:off x="3505200" y="5638800"/>
            <a:ext cx="2300631" cy="630942"/>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5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Nay </a:t>
            </a:r>
            <a:r>
              <a:rPr lang="en-US" sz="35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Sayer</a:t>
            </a:r>
            <a:endParaRPr lang="en-US" sz="35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9" name="Rectangle 18"/>
          <p:cNvSpPr/>
          <p:nvPr/>
        </p:nvSpPr>
        <p:spPr>
          <a:xfrm>
            <a:off x="457200" y="2750403"/>
            <a:ext cx="1760417"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Neutral</a:t>
            </a:r>
          </a:p>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Resistance</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1" name="Rectangle 20"/>
          <p:cNvSpPr/>
          <p:nvPr/>
        </p:nvSpPr>
        <p:spPr>
          <a:xfrm>
            <a:off x="7249329" y="2826603"/>
            <a:ext cx="1361271" cy="83099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Neutral</a:t>
            </a:r>
          </a:p>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Support</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 name="Rectangle 25"/>
          <p:cNvSpPr/>
          <p:nvPr/>
        </p:nvSpPr>
        <p:spPr>
          <a:xfrm>
            <a:off x="3657600" y="2826603"/>
            <a:ext cx="2057400" cy="83099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smtClean="0">
                <a:ln w="50800"/>
                <a:solidFill>
                  <a:schemeClr val="bg1">
                    <a:shade val="50000"/>
                  </a:schemeClr>
                </a:solidFill>
              </a:rPr>
              <a:t>Fear of Change</a:t>
            </a:r>
            <a:endParaRPr lang="en-US" sz="2400" b="1" dirty="0">
              <a:ln w="50800"/>
              <a:solidFill>
                <a:schemeClr val="bg1">
                  <a:shade val="50000"/>
                </a:schemeClr>
              </a:solidFill>
            </a:endParaRPr>
          </a:p>
        </p:txBody>
      </p:sp>
      <p:sp>
        <p:nvSpPr>
          <p:cNvPr id="27" name="Rectangle 26"/>
          <p:cNvSpPr/>
          <p:nvPr/>
        </p:nvSpPr>
        <p:spPr>
          <a:xfrm>
            <a:off x="3352800" y="1447800"/>
            <a:ext cx="2674899" cy="461665"/>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400" b="1" dirty="0" smtClean="0">
                <a:ln w="50800"/>
                <a:solidFill>
                  <a:schemeClr val="bg1">
                    <a:shade val="50000"/>
                  </a:schemeClr>
                </a:solidFill>
              </a:rPr>
              <a:t>Embracing Change</a:t>
            </a:r>
            <a:endParaRPr lang="en-US" sz="2400" b="1" dirty="0">
              <a:ln w="50800"/>
              <a:solidFill>
                <a:schemeClr val="bg1">
                  <a:shade val="50000"/>
                </a:schemeClr>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4797"/>
          </a:xfrm>
        </p:spPr>
        <p:txBody>
          <a:bodyPr>
            <a:normAutofit fontScale="90000"/>
          </a:bodyPr>
          <a:lstStyle/>
          <a:p>
            <a:r>
              <a:rPr lang="en-US" dirty="0" smtClean="0">
                <a:solidFill>
                  <a:srgbClr val="FFFF66"/>
                </a:solidFill>
              </a:rPr>
              <a:t>What </a:t>
            </a:r>
            <a:r>
              <a:rPr lang="en-US" dirty="0" smtClean="0">
                <a:solidFill>
                  <a:srgbClr val="FFFF66"/>
                </a:solidFill>
              </a:rPr>
              <a:t>You Can </a:t>
            </a:r>
            <a:r>
              <a:rPr lang="en-US" dirty="0" smtClean="0">
                <a:solidFill>
                  <a:srgbClr val="FFFF66"/>
                </a:solidFill>
              </a:rPr>
              <a:t>Bring</a:t>
            </a:r>
            <a:endParaRPr lang="en-US" dirty="0">
              <a:solidFill>
                <a:srgbClr val="FFFF66"/>
              </a:solidFill>
            </a:endParaRPr>
          </a:p>
        </p:txBody>
      </p:sp>
      <p:sp>
        <p:nvSpPr>
          <p:cNvPr id="4" name="Content Placeholder 3"/>
          <p:cNvSpPr>
            <a:spLocks noGrp="1"/>
          </p:cNvSpPr>
          <p:nvPr>
            <p:ph idx="1"/>
          </p:nvPr>
        </p:nvSpPr>
        <p:spPr>
          <a:xfrm>
            <a:off x="304800" y="914400"/>
            <a:ext cx="5334000" cy="1524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Enthusiasm</a:t>
            </a:r>
            <a:endParaRPr lang="en-US" sz="7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TextBox 6"/>
          <p:cNvSpPr txBox="1"/>
          <p:nvPr/>
        </p:nvSpPr>
        <p:spPr>
          <a:xfrm>
            <a:off x="533400" y="5562600"/>
            <a:ext cx="6248400" cy="430887"/>
          </a:xfrm>
          <a:prstGeom prst="rect">
            <a:avLst/>
          </a:prstGeom>
          <a:noFill/>
        </p:spPr>
        <p:txBody>
          <a:bodyPr wrap="square" lIns="0" tIns="0" rIns="0" bIns="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 Essential Management Principle</a:t>
            </a:r>
          </a:p>
        </p:txBody>
      </p:sp>
      <p:graphicFrame>
        <p:nvGraphicFramePr>
          <p:cNvPr id="8" name="Diagram 7"/>
          <p:cNvGraphicFramePr/>
          <p:nvPr/>
        </p:nvGraphicFramePr>
        <p:xfrm>
          <a:off x="1981200" y="2209800"/>
          <a:ext cx="52578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solidFill>
                  <a:srgbClr val="FFFF66"/>
                </a:solidFill>
              </a:rPr>
              <a:t>Business Components</a:t>
            </a:r>
            <a:endParaRPr lang="en-US" dirty="0">
              <a:solidFill>
                <a:srgbClr val="FFFF66"/>
              </a:solidFill>
            </a:endParaRPr>
          </a:p>
        </p:txBody>
      </p:sp>
      <p:graphicFrame>
        <p:nvGraphicFramePr>
          <p:cNvPr id="5" name="Diagram 4"/>
          <p:cNvGraphicFramePr/>
          <p:nvPr/>
        </p:nvGraphicFramePr>
        <p:xfrm>
          <a:off x="990600" y="1600200"/>
          <a:ext cx="6705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4797"/>
          </a:xfrm>
        </p:spPr>
        <p:txBody>
          <a:bodyPr>
            <a:normAutofit fontScale="90000"/>
          </a:bodyPr>
          <a:lstStyle/>
          <a:p>
            <a:r>
              <a:rPr smtClean="0">
                <a:solidFill>
                  <a:srgbClr val="FFFF66"/>
                </a:solidFill>
              </a:rPr>
              <a:t>What You Can Do</a:t>
            </a:r>
            <a:endParaRPr lang="en-US">
              <a:solidFill>
                <a:srgbClr val="FFFF66"/>
              </a:solidFill>
            </a:endParaRPr>
          </a:p>
        </p:txBody>
      </p:sp>
      <p:sp>
        <p:nvSpPr>
          <p:cNvPr id="4" name="TextBox 3"/>
          <p:cNvSpPr txBox="1"/>
          <p:nvPr/>
        </p:nvSpPr>
        <p:spPr>
          <a:xfrm>
            <a:off x="533400" y="2362200"/>
            <a:ext cx="8153400" cy="2862322"/>
          </a:xfrm>
          <a:prstGeom prst="rect">
            <a:avLst/>
          </a:prstGeom>
          <a:noFill/>
        </p:spPr>
        <p:txBody>
          <a:bodyPr wrap="square" rtlCol="0">
            <a:spAutoFit/>
          </a:bodyPr>
          <a:lstStyle/>
          <a:p>
            <a:pPr lvl="1">
              <a:lnSpc>
                <a:spcPct val="150000"/>
              </a:lnSpc>
              <a:buFont typeface="Arial" pitchFamily="34" charset="0"/>
              <a:buChar char="•"/>
            </a:pPr>
            <a:r>
              <a:rPr lang="en-US" sz="2000" dirty="0" smtClean="0"/>
              <a:t>  Find / Nurture your executive </a:t>
            </a:r>
            <a:r>
              <a:rPr lang="en-US" sz="2000" dirty="0" smtClean="0"/>
              <a:t>sponsor and birds-of-a-feather</a:t>
            </a:r>
            <a:endParaRPr lang="en-US" sz="2000" dirty="0" smtClean="0"/>
          </a:p>
          <a:p>
            <a:pPr lvl="1">
              <a:lnSpc>
                <a:spcPct val="150000"/>
              </a:lnSpc>
              <a:buFont typeface="Arial" pitchFamily="34" charset="0"/>
              <a:buChar char="•"/>
            </a:pPr>
            <a:r>
              <a:rPr lang="en-US" sz="2000" dirty="0" smtClean="0"/>
              <a:t>  </a:t>
            </a:r>
            <a:r>
              <a:rPr lang="en-US" sz="2000" dirty="0" smtClean="0"/>
              <a:t>Select a project that has a positive impact on key individuals</a:t>
            </a:r>
          </a:p>
          <a:p>
            <a:pPr lvl="1">
              <a:lnSpc>
                <a:spcPct val="150000"/>
              </a:lnSpc>
              <a:buFont typeface="Arial" pitchFamily="34" charset="0"/>
              <a:buChar char="•"/>
            </a:pPr>
            <a:r>
              <a:rPr lang="en-US" sz="2000" dirty="0" smtClean="0"/>
              <a:t> </a:t>
            </a:r>
            <a:r>
              <a:rPr lang="en-US" sz="2000" dirty="0" smtClean="0"/>
              <a:t>  Measure your results; ask for feedback; stay neutral</a:t>
            </a:r>
            <a:endParaRPr lang="en-US" sz="2000" dirty="0" smtClean="0"/>
          </a:p>
          <a:p>
            <a:pPr lvl="1">
              <a:lnSpc>
                <a:spcPct val="150000"/>
              </a:lnSpc>
              <a:buFont typeface="Arial" pitchFamily="34" charset="0"/>
              <a:buChar char="•"/>
            </a:pPr>
            <a:r>
              <a:rPr lang="en-US" sz="2000" dirty="0" smtClean="0"/>
              <a:t>  Get Involved!  Blog, tweet and attend user groups</a:t>
            </a:r>
          </a:p>
          <a:p>
            <a:pPr lvl="1">
              <a:lnSpc>
                <a:spcPct val="150000"/>
              </a:lnSpc>
              <a:buFont typeface="Arial" pitchFamily="34" charset="0"/>
              <a:buChar char="•"/>
            </a:pPr>
            <a:r>
              <a:rPr lang="en-US" sz="2000" dirty="0" smtClean="0"/>
              <a:t>  Build a team – they will make you </a:t>
            </a:r>
            <a:r>
              <a:rPr lang="en-US" sz="2000" dirty="0" smtClean="0"/>
              <a:t>successful – include a nay-</a:t>
            </a:r>
            <a:r>
              <a:rPr lang="en-US" sz="2000" dirty="0" err="1" smtClean="0"/>
              <a:t>sayer</a:t>
            </a:r>
            <a:endParaRPr lang="en-US" sz="2000" dirty="0" smtClean="0"/>
          </a:p>
          <a:p>
            <a:pPr lvl="1">
              <a:lnSpc>
                <a:spcPct val="150000"/>
              </a:lnSpc>
              <a:buFont typeface="Arial" pitchFamily="34" charset="0"/>
              <a:buChar char="•"/>
            </a:pPr>
            <a:r>
              <a:rPr lang="en-US" sz="2000" dirty="0" smtClean="0"/>
              <a:t>  Invest in yourself through continued education</a:t>
            </a:r>
          </a:p>
        </p:txBody>
      </p:sp>
      <p:sp>
        <p:nvSpPr>
          <p:cNvPr id="8" name="TextBox 7"/>
          <p:cNvSpPr txBox="1"/>
          <p:nvPr/>
        </p:nvSpPr>
        <p:spPr>
          <a:xfrm>
            <a:off x="838200" y="1524000"/>
            <a:ext cx="7315200" cy="430887"/>
          </a:xfrm>
          <a:prstGeom prst="rect">
            <a:avLst/>
          </a:prstGeom>
          <a:noFill/>
        </p:spPr>
        <p:txBody>
          <a:bodyPr wrap="square" lIns="0" tIns="0" rIns="0" bIns="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Find Your Authentic Enthusiasm!</a:t>
            </a:r>
            <a:endParaRPr lang="en-US" sz="28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nvGrpSpPr>
          <p:cNvPr id="9" name="Group 8"/>
          <p:cNvGrpSpPr/>
          <p:nvPr/>
        </p:nvGrpSpPr>
        <p:grpSpPr>
          <a:xfrm>
            <a:off x="6858000" y="4800600"/>
            <a:ext cx="1295400" cy="1295400"/>
            <a:chOff x="6858000" y="4800600"/>
            <a:chExt cx="1295400" cy="1295400"/>
          </a:xfrm>
        </p:grpSpPr>
        <p:sp>
          <p:nvSpPr>
            <p:cNvPr id="10" name="Oval 9"/>
            <p:cNvSpPr/>
            <p:nvPr/>
          </p:nvSpPr>
          <p:spPr>
            <a:xfrm>
              <a:off x="6858000" y="5124450"/>
              <a:ext cx="1295400" cy="9715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15_48x48.png"/>
            <p:cNvPicPr>
              <a:picLocks noChangeAspect="1"/>
            </p:cNvPicPr>
            <p:nvPr/>
          </p:nvPicPr>
          <p:blipFill>
            <a:blip r:embed="rId3" cstate="print"/>
            <a:stretch>
              <a:fillRect/>
            </a:stretch>
          </p:blipFill>
          <p:spPr>
            <a:xfrm>
              <a:off x="6858000" y="4800600"/>
              <a:ext cx="685800" cy="582930"/>
            </a:xfrm>
            <a:prstGeom prst="rect">
              <a:avLst/>
            </a:prstGeom>
          </p:spPr>
        </p:pic>
        <p:sp>
          <p:nvSpPr>
            <p:cNvPr id="12" name="TextBox 11"/>
            <p:cNvSpPr txBox="1"/>
            <p:nvPr/>
          </p:nvSpPr>
          <p:spPr>
            <a:xfrm>
              <a:off x="7010400" y="5352309"/>
              <a:ext cx="1066800" cy="549381"/>
            </a:xfrm>
            <a:prstGeom prst="rect">
              <a:avLst/>
            </a:prstGeom>
            <a:noFill/>
          </p:spPr>
          <p:txBody>
            <a:bodyPr wrap="square" rtlCol="0">
              <a:spAutoFit/>
            </a:bodyPr>
            <a:lstStyle/>
            <a:p>
              <a:pPr algn="ctr"/>
              <a:r>
                <a:rPr lang="en-US" b="1" smtClean="0">
                  <a:solidFill>
                    <a:schemeClr val="bg1">
                      <a:lumMod val="95000"/>
                      <a:lumOff val="5000"/>
                    </a:schemeClr>
                  </a:solidFill>
                </a:rPr>
                <a:t>Change</a:t>
              </a:r>
            </a:p>
            <a:p>
              <a:pPr algn="ctr"/>
              <a:r>
                <a:rPr lang="en-US" b="1" smtClean="0">
                  <a:solidFill>
                    <a:schemeClr val="bg1">
                      <a:lumMod val="95000"/>
                      <a:lumOff val="5000"/>
                    </a:schemeClr>
                  </a:solidFill>
                </a:rPr>
                <a:t>Agent</a:t>
              </a:r>
              <a:endParaRPr lang="en-US" b="1">
                <a:solidFill>
                  <a:schemeClr val="bg1">
                    <a:lumMod val="95000"/>
                    <a:lumOff val="5000"/>
                  </a:schemeClr>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62200"/>
            <a:ext cx="82296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7200" dirty="0" smtClean="0"/>
              <a:t>Enjoy the Day!</a:t>
            </a:r>
            <a:endParaRPr lang="en-US" sz="7200" dirty="0" smtClean="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isplay xmlns="1d6eac66-18b3-4cbe-bac9-22dd81531e9d">true</Display>
    <gq0s xmlns="1d6eac66-18b3-4cbe-bac9-22dd81531e9d">2010-10-19T07:00:00+00:00</gq0s>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624C97BB0930848AE425FCFDDCD5578" ma:contentTypeVersion="9" ma:contentTypeDescription="Create a new document." ma:contentTypeScope="" ma:versionID="445c162bb88c8a08ad7265552331a37e">
  <xsd:schema xmlns:xsd="http://www.w3.org/2001/XMLSchema" xmlns:xs="http://www.w3.org/2001/XMLSchema" xmlns:p="http://schemas.microsoft.com/office/2006/metadata/properties" xmlns:ns1="http://schemas.microsoft.com/sharepoint/v3" xmlns:ns2="1d6eac66-18b3-4cbe-bac9-22dd81531e9d" targetNamespace="http://schemas.microsoft.com/office/2006/metadata/properties" ma:root="true" ma:fieldsID="1191540fb1cd2b6e2235d482d307f3d7" ns1:_="" ns2:_="">
    <xsd:import namespace="http://schemas.microsoft.com/sharepoint/v3"/>
    <xsd:import namespace="1d6eac66-18b3-4cbe-bac9-22dd81531e9d"/>
    <xsd:element name="properties">
      <xsd:complexType>
        <xsd:sequence>
          <xsd:element name="documentManagement">
            <xsd:complexType>
              <xsd:all>
                <xsd:element ref="ns1:PublishingStartDate" minOccurs="0"/>
                <xsd:element ref="ns1:PublishingExpirationDate" minOccurs="0"/>
                <xsd:element ref="ns2:Display" minOccurs="0"/>
                <xsd:element ref="ns2:gq0s"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d6eac66-18b3-4cbe-bac9-22dd81531e9d" elementFormDefault="qualified">
    <xsd:import namespace="http://schemas.microsoft.com/office/2006/documentManagement/types"/>
    <xsd:import namespace="http://schemas.microsoft.com/office/infopath/2007/PartnerControls"/>
    <xsd:element name="Display" ma:index="10" nillable="true" ma:displayName="Display" ma:default="0" ma:description="Display on resources page?" ma:internalName="Display">
      <xsd:simpleType>
        <xsd:restriction base="dms:Boolean"/>
      </xsd:simpleType>
    </xsd:element>
    <xsd:element name="gq0s" ma:index="11" nillable="true" ma:displayName="Original Date" ma:internalName="gq0s">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191E61-BBB3-4F61-B652-6923AA8CAF32}"/>
</file>

<file path=customXml/itemProps2.xml><?xml version="1.0" encoding="utf-8"?>
<ds:datastoreItem xmlns:ds="http://schemas.openxmlformats.org/officeDocument/2006/customXml" ds:itemID="{6A2F4A82-A971-41F9-B111-6B460866747D}"/>
</file>

<file path=customXml/itemProps3.xml><?xml version="1.0" encoding="utf-8"?>
<ds:datastoreItem xmlns:ds="http://schemas.openxmlformats.org/officeDocument/2006/customXml" ds:itemID="{04217842-4F6B-418E-97BB-8D639ED2630D}"/>
</file>

<file path=docProps/app.xml><?xml version="1.0" encoding="utf-8"?>
<Properties xmlns="http://schemas.openxmlformats.org/officeDocument/2006/extended-properties" xmlns:vt="http://schemas.openxmlformats.org/officeDocument/2006/docPropsVTypes">
  <Template>Apex</Template>
  <TotalTime>668</TotalTime>
  <Words>598</Words>
  <Application>Microsoft Office PowerPoint</Application>
  <PresentationFormat>On-screen Show (4:3)</PresentationFormat>
  <Paragraphs>85</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SharePoint 2010 Business Case</vt:lpstr>
      <vt:lpstr>About Me</vt:lpstr>
      <vt:lpstr>Thank You!</vt:lpstr>
      <vt:lpstr>It’s Saturday!</vt:lpstr>
      <vt:lpstr>Slide 5</vt:lpstr>
      <vt:lpstr>What You Can Bring</vt:lpstr>
      <vt:lpstr>Business Components</vt:lpstr>
      <vt:lpstr>What You Can Do</vt:lpstr>
      <vt:lpstr>Enjoy the Day!</vt:lpstr>
    </vt:vector>
  </TitlesOfParts>
  <Company>Skechers USA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Architecture</dc:title>
  <dc:creator>karuanag</dc:creator>
  <cp:lastModifiedBy>karuanag</cp:lastModifiedBy>
  <cp:revision>77</cp:revision>
  <dcterms:created xsi:type="dcterms:W3CDTF">2009-07-23T09:15:40Z</dcterms:created>
  <dcterms:modified xsi:type="dcterms:W3CDTF">2010-10-16T02:04:19Z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0x010100C624C97BB0930848AE425FCFDDCD5578</vt:lpwstr>
  </property>
</Properties>
</file>