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6" r:id="rId13"/>
    <p:sldId id="355" r:id="rId14"/>
    <p:sldId id="357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8E1ED8-603C-4372-9123-B6705EE50D1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D3C2B81F-D0C8-4E1E-9C86-D29B07ADFF87}">
      <dgm:prSet phldrT="[Texto]"/>
      <dgm:spPr/>
      <dgm:t>
        <a:bodyPr/>
        <a:lstStyle/>
        <a:p>
          <a:r>
            <a:rPr lang="es-MX" b="1" dirty="0"/>
            <a:t>Presión arterial invasiva</a:t>
          </a:r>
        </a:p>
      </dgm:t>
    </dgm:pt>
    <dgm:pt modelId="{3FE8193E-8CBA-45E6-926B-A196264837E5}" type="parTrans" cxnId="{1C2FED4E-76C7-4909-B467-9931CE3C5AC9}">
      <dgm:prSet/>
      <dgm:spPr/>
      <dgm:t>
        <a:bodyPr/>
        <a:lstStyle/>
        <a:p>
          <a:endParaRPr lang="es-MX"/>
        </a:p>
      </dgm:t>
    </dgm:pt>
    <dgm:pt modelId="{4E82B99A-B3F9-4DA9-B0F1-45CC9800EBCC}" type="sibTrans" cxnId="{1C2FED4E-76C7-4909-B467-9931CE3C5AC9}">
      <dgm:prSet/>
      <dgm:spPr/>
      <dgm:t>
        <a:bodyPr/>
        <a:lstStyle/>
        <a:p>
          <a:endParaRPr lang="es-MX"/>
        </a:p>
      </dgm:t>
    </dgm:pt>
    <dgm:pt modelId="{A97F6F64-F207-491C-AFA5-17DD4D63C1EE}">
      <dgm:prSet/>
      <dgm:spPr/>
      <dgm:t>
        <a:bodyPr/>
        <a:lstStyle/>
        <a:p>
          <a:r>
            <a:rPr lang="es-MX" b="1" dirty="0"/>
            <a:t>Catéter venoso central</a:t>
          </a:r>
        </a:p>
      </dgm:t>
    </dgm:pt>
    <dgm:pt modelId="{FC95F7D4-32E8-47CF-95C2-536D7208C389}" type="parTrans" cxnId="{FBC5488A-0E45-44C0-88EE-41D5AFC85025}">
      <dgm:prSet/>
      <dgm:spPr/>
      <dgm:t>
        <a:bodyPr/>
        <a:lstStyle/>
        <a:p>
          <a:endParaRPr lang="es-MX"/>
        </a:p>
      </dgm:t>
    </dgm:pt>
    <dgm:pt modelId="{04095CDE-8077-4D71-80D2-6E2B74A65B68}" type="sibTrans" cxnId="{FBC5488A-0E45-44C0-88EE-41D5AFC85025}">
      <dgm:prSet/>
      <dgm:spPr/>
      <dgm:t>
        <a:bodyPr/>
        <a:lstStyle/>
        <a:p>
          <a:endParaRPr lang="es-MX"/>
        </a:p>
      </dgm:t>
    </dgm:pt>
    <dgm:pt modelId="{7BC86C1D-6840-448D-A799-F89DE64F0477}" type="pres">
      <dgm:prSet presAssocID="{F78E1ED8-603C-4372-9123-B6705EE50D15}" presName="diagram" presStyleCnt="0">
        <dgm:presLayoutVars>
          <dgm:dir/>
          <dgm:resizeHandles val="exact"/>
        </dgm:presLayoutVars>
      </dgm:prSet>
      <dgm:spPr/>
    </dgm:pt>
    <dgm:pt modelId="{70C45E70-668B-4529-80DD-3682448035C9}" type="pres">
      <dgm:prSet presAssocID="{D3C2B81F-D0C8-4E1E-9C86-D29B07ADFF87}" presName="node" presStyleLbl="node1" presStyleIdx="0" presStyleCnt="2">
        <dgm:presLayoutVars>
          <dgm:bulletEnabled val="1"/>
        </dgm:presLayoutVars>
      </dgm:prSet>
      <dgm:spPr/>
    </dgm:pt>
    <dgm:pt modelId="{D89352AD-D387-4038-AED2-2145D5163D09}" type="pres">
      <dgm:prSet presAssocID="{4E82B99A-B3F9-4DA9-B0F1-45CC9800EBCC}" presName="sibTrans" presStyleCnt="0"/>
      <dgm:spPr/>
    </dgm:pt>
    <dgm:pt modelId="{1D757696-7330-4AE4-91D1-080CC86C524D}" type="pres">
      <dgm:prSet presAssocID="{A97F6F64-F207-491C-AFA5-17DD4D63C1EE}" presName="node" presStyleLbl="node1" presStyleIdx="1" presStyleCnt="2">
        <dgm:presLayoutVars>
          <dgm:bulletEnabled val="1"/>
        </dgm:presLayoutVars>
      </dgm:prSet>
      <dgm:spPr/>
    </dgm:pt>
  </dgm:ptLst>
  <dgm:cxnLst>
    <dgm:cxn modelId="{422A4348-0F40-4302-B429-B5C18003707C}" type="presOf" srcId="{D3C2B81F-D0C8-4E1E-9C86-D29B07ADFF87}" destId="{70C45E70-668B-4529-80DD-3682448035C9}" srcOrd="0" destOrd="0" presId="urn:microsoft.com/office/officeart/2005/8/layout/default"/>
    <dgm:cxn modelId="{1C2FED4E-76C7-4909-B467-9931CE3C5AC9}" srcId="{F78E1ED8-603C-4372-9123-B6705EE50D15}" destId="{D3C2B81F-D0C8-4E1E-9C86-D29B07ADFF87}" srcOrd="0" destOrd="0" parTransId="{3FE8193E-8CBA-45E6-926B-A196264837E5}" sibTransId="{4E82B99A-B3F9-4DA9-B0F1-45CC9800EBCC}"/>
    <dgm:cxn modelId="{FBC5488A-0E45-44C0-88EE-41D5AFC85025}" srcId="{F78E1ED8-603C-4372-9123-B6705EE50D15}" destId="{A97F6F64-F207-491C-AFA5-17DD4D63C1EE}" srcOrd="1" destOrd="0" parTransId="{FC95F7D4-32E8-47CF-95C2-536D7208C389}" sibTransId="{04095CDE-8077-4D71-80D2-6E2B74A65B68}"/>
    <dgm:cxn modelId="{23BFEDC2-36ED-4F9D-B391-BEA24CDFB66B}" type="presOf" srcId="{A97F6F64-F207-491C-AFA5-17DD4D63C1EE}" destId="{1D757696-7330-4AE4-91D1-080CC86C524D}" srcOrd="0" destOrd="0" presId="urn:microsoft.com/office/officeart/2005/8/layout/default"/>
    <dgm:cxn modelId="{C6D5BCCB-7A4C-4462-8FF1-53CD0D4FE380}" type="presOf" srcId="{F78E1ED8-603C-4372-9123-B6705EE50D15}" destId="{7BC86C1D-6840-448D-A799-F89DE64F0477}" srcOrd="0" destOrd="0" presId="urn:microsoft.com/office/officeart/2005/8/layout/default"/>
    <dgm:cxn modelId="{F1A99287-092C-4356-B911-9A3D8DE0B63D}" type="presParOf" srcId="{7BC86C1D-6840-448D-A799-F89DE64F0477}" destId="{70C45E70-668B-4529-80DD-3682448035C9}" srcOrd="0" destOrd="0" presId="urn:microsoft.com/office/officeart/2005/8/layout/default"/>
    <dgm:cxn modelId="{494834DD-CDC1-48D3-A807-880CC3A05ADE}" type="presParOf" srcId="{7BC86C1D-6840-448D-A799-F89DE64F0477}" destId="{D89352AD-D387-4038-AED2-2145D5163D09}" srcOrd="1" destOrd="0" presId="urn:microsoft.com/office/officeart/2005/8/layout/default"/>
    <dgm:cxn modelId="{AED35628-C75A-40AB-9335-04A5F19A2258}" type="presParOf" srcId="{7BC86C1D-6840-448D-A799-F89DE64F0477}" destId="{1D757696-7330-4AE4-91D1-080CC86C524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642FD9-CE95-4521-88EF-D1387F92A86D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</dgm:pt>
    <dgm:pt modelId="{78957D7F-A84B-4739-9377-93CDE0FF7586}">
      <dgm:prSet phldrT="[Texto]"/>
      <dgm:spPr/>
      <dgm:t>
        <a:bodyPr/>
        <a:lstStyle/>
        <a:p>
          <a:r>
            <a:rPr lang="es-MX" b="1" dirty="0"/>
            <a:t>RADIAL IZQUIERDA</a:t>
          </a:r>
        </a:p>
      </dgm:t>
    </dgm:pt>
    <dgm:pt modelId="{2301777D-FD71-41B5-B91C-1EEA665D08A3}" type="parTrans" cxnId="{430C3296-A612-4970-9BC1-A23F0CA84326}">
      <dgm:prSet/>
      <dgm:spPr/>
      <dgm:t>
        <a:bodyPr/>
        <a:lstStyle/>
        <a:p>
          <a:endParaRPr lang="es-MX" b="1" dirty="0"/>
        </a:p>
      </dgm:t>
    </dgm:pt>
    <dgm:pt modelId="{C1AB9652-3F46-4D63-9A59-E1081061AEBD}" type="sibTrans" cxnId="{430C3296-A612-4970-9BC1-A23F0CA84326}">
      <dgm:prSet/>
      <dgm:spPr/>
      <dgm:t>
        <a:bodyPr/>
        <a:lstStyle/>
        <a:p>
          <a:endParaRPr lang="es-MX" b="1" dirty="0"/>
        </a:p>
      </dgm:t>
    </dgm:pt>
    <dgm:pt modelId="{BF8F1B8C-CC93-4AEE-B9FF-4AD306DBF34F}">
      <dgm:prSet phldrT="[Texto]"/>
      <dgm:spPr/>
      <dgm:t>
        <a:bodyPr/>
        <a:lstStyle/>
        <a:p>
          <a:r>
            <a:rPr lang="es-MX" b="1" dirty="0"/>
            <a:t>RADIAL DERECHA</a:t>
          </a:r>
        </a:p>
      </dgm:t>
    </dgm:pt>
    <dgm:pt modelId="{F9112E1C-EA48-4365-B991-BA0F20F86106}" type="parTrans" cxnId="{C24F2A12-8433-4665-8067-462BF1687FF9}">
      <dgm:prSet/>
      <dgm:spPr/>
      <dgm:t>
        <a:bodyPr/>
        <a:lstStyle/>
        <a:p>
          <a:endParaRPr lang="es-MX" b="1" dirty="0"/>
        </a:p>
      </dgm:t>
    </dgm:pt>
    <dgm:pt modelId="{B3BCF6CA-DCBA-4039-A9B5-1B1F11934605}" type="sibTrans" cxnId="{C24F2A12-8433-4665-8067-462BF1687FF9}">
      <dgm:prSet/>
      <dgm:spPr/>
      <dgm:t>
        <a:bodyPr/>
        <a:lstStyle/>
        <a:p>
          <a:endParaRPr lang="es-MX" b="1" dirty="0"/>
        </a:p>
      </dgm:t>
    </dgm:pt>
    <dgm:pt modelId="{A84EBB02-1D86-4172-829D-93ED682B92BE}">
      <dgm:prSet phldrT="[Texto]"/>
      <dgm:spPr/>
      <dgm:t>
        <a:bodyPr/>
        <a:lstStyle/>
        <a:p>
          <a:r>
            <a:rPr lang="es-MX" b="1" dirty="0"/>
            <a:t>ARTERIAS PEDIAS</a:t>
          </a:r>
        </a:p>
      </dgm:t>
    </dgm:pt>
    <dgm:pt modelId="{FA6F3B2D-E0D8-43AC-BD36-A08AAB97924C}" type="parTrans" cxnId="{6F97BDF0-D90A-423B-866E-4BF3F9A43461}">
      <dgm:prSet/>
      <dgm:spPr/>
      <dgm:t>
        <a:bodyPr/>
        <a:lstStyle/>
        <a:p>
          <a:endParaRPr lang="es-MX" b="1" dirty="0"/>
        </a:p>
      </dgm:t>
    </dgm:pt>
    <dgm:pt modelId="{0D88E1AA-7EA8-4ACA-9B69-17ECED40F1AA}" type="sibTrans" cxnId="{6F97BDF0-D90A-423B-866E-4BF3F9A43461}">
      <dgm:prSet/>
      <dgm:spPr/>
      <dgm:t>
        <a:bodyPr/>
        <a:lstStyle/>
        <a:p>
          <a:endParaRPr lang="es-MX" b="1" dirty="0"/>
        </a:p>
      </dgm:t>
    </dgm:pt>
    <dgm:pt modelId="{0A38A5F5-99C9-4528-ABA7-1992E9AD2B65}">
      <dgm:prSet phldrT="[Texto]"/>
      <dgm:spPr/>
      <dgm:t>
        <a:bodyPr/>
        <a:lstStyle/>
        <a:p>
          <a:r>
            <a:rPr lang="es-MX" b="1" dirty="0"/>
            <a:t>ARTERIA TIBIAL POSTERIOR</a:t>
          </a:r>
        </a:p>
      </dgm:t>
    </dgm:pt>
    <dgm:pt modelId="{3A468B91-4552-414C-8817-23B2BDE6284B}" type="parTrans" cxnId="{E62146A5-70E4-42EF-A2A8-556888E7204C}">
      <dgm:prSet/>
      <dgm:spPr/>
      <dgm:t>
        <a:bodyPr/>
        <a:lstStyle/>
        <a:p>
          <a:endParaRPr lang="es-MX" b="1" dirty="0"/>
        </a:p>
      </dgm:t>
    </dgm:pt>
    <dgm:pt modelId="{085B0402-4210-4044-AB0A-709DAB169FC4}" type="sibTrans" cxnId="{E62146A5-70E4-42EF-A2A8-556888E7204C}">
      <dgm:prSet/>
      <dgm:spPr/>
      <dgm:t>
        <a:bodyPr/>
        <a:lstStyle/>
        <a:p>
          <a:endParaRPr lang="es-MX" b="1" dirty="0"/>
        </a:p>
      </dgm:t>
    </dgm:pt>
    <dgm:pt modelId="{64C8DC47-9FBC-4D3B-A944-246635646C70}">
      <dgm:prSet phldrT="[Texto]"/>
      <dgm:spPr/>
      <dgm:t>
        <a:bodyPr/>
        <a:lstStyle/>
        <a:p>
          <a:r>
            <a:rPr lang="es-MX" b="1" dirty="0"/>
            <a:t>ARTERIAS BRAQUIALES</a:t>
          </a:r>
        </a:p>
      </dgm:t>
    </dgm:pt>
    <dgm:pt modelId="{04FFA473-61EF-4E16-939E-C7EF11E0860E}" type="parTrans" cxnId="{4B3BEA01-8EC7-4173-BED8-68DBBB3F438B}">
      <dgm:prSet/>
      <dgm:spPr/>
      <dgm:t>
        <a:bodyPr/>
        <a:lstStyle/>
        <a:p>
          <a:endParaRPr lang="es-MX" b="1" dirty="0"/>
        </a:p>
      </dgm:t>
    </dgm:pt>
    <dgm:pt modelId="{90B4B6FE-CA7D-47C3-BB8C-25E97DB52B70}" type="sibTrans" cxnId="{4B3BEA01-8EC7-4173-BED8-68DBBB3F438B}">
      <dgm:prSet/>
      <dgm:spPr/>
      <dgm:t>
        <a:bodyPr/>
        <a:lstStyle/>
        <a:p>
          <a:endParaRPr lang="es-MX" b="1" dirty="0"/>
        </a:p>
      </dgm:t>
    </dgm:pt>
    <dgm:pt modelId="{CBBFA4C1-9A85-4F66-A0CE-A9E2DBCBD42A}" type="pres">
      <dgm:prSet presAssocID="{D6642FD9-CE95-4521-88EF-D1387F92A86D}" presName="Name0" presStyleCnt="0">
        <dgm:presLayoutVars>
          <dgm:dir/>
          <dgm:resizeHandles val="exact"/>
        </dgm:presLayoutVars>
      </dgm:prSet>
      <dgm:spPr/>
    </dgm:pt>
    <dgm:pt modelId="{7DC8504D-BFEC-4BC2-8754-F08AE82554DF}" type="pres">
      <dgm:prSet presAssocID="{78957D7F-A84B-4739-9377-93CDE0FF7586}" presName="node" presStyleLbl="node1" presStyleIdx="0" presStyleCnt="5">
        <dgm:presLayoutVars>
          <dgm:bulletEnabled val="1"/>
        </dgm:presLayoutVars>
      </dgm:prSet>
      <dgm:spPr/>
    </dgm:pt>
    <dgm:pt modelId="{8B700426-7CFA-490E-B626-1146D15E3A45}" type="pres">
      <dgm:prSet presAssocID="{C1AB9652-3F46-4D63-9A59-E1081061AEBD}" presName="sibTrans" presStyleLbl="sibTrans1D1" presStyleIdx="0" presStyleCnt="4"/>
      <dgm:spPr/>
    </dgm:pt>
    <dgm:pt modelId="{93B43B8E-BC33-4C21-9F2C-75AA6290FD65}" type="pres">
      <dgm:prSet presAssocID="{C1AB9652-3F46-4D63-9A59-E1081061AEBD}" presName="connectorText" presStyleLbl="sibTrans1D1" presStyleIdx="0" presStyleCnt="4"/>
      <dgm:spPr/>
    </dgm:pt>
    <dgm:pt modelId="{6CB8352D-7FD6-4A6C-A067-9554C4ED3604}" type="pres">
      <dgm:prSet presAssocID="{BF8F1B8C-CC93-4AEE-B9FF-4AD306DBF34F}" presName="node" presStyleLbl="node1" presStyleIdx="1" presStyleCnt="5">
        <dgm:presLayoutVars>
          <dgm:bulletEnabled val="1"/>
        </dgm:presLayoutVars>
      </dgm:prSet>
      <dgm:spPr/>
    </dgm:pt>
    <dgm:pt modelId="{30F0A7EA-952C-401F-9A82-8C20D5D0C203}" type="pres">
      <dgm:prSet presAssocID="{B3BCF6CA-DCBA-4039-A9B5-1B1F11934605}" presName="sibTrans" presStyleLbl="sibTrans1D1" presStyleIdx="1" presStyleCnt="4"/>
      <dgm:spPr/>
    </dgm:pt>
    <dgm:pt modelId="{7693148A-62B6-4F3F-90E9-050CC4AC54EE}" type="pres">
      <dgm:prSet presAssocID="{B3BCF6CA-DCBA-4039-A9B5-1B1F11934605}" presName="connectorText" presStyleLbl="sibTrans1D1" presStyleIdx="1" presStyleCnt="4"/>
      <dgm:spPr/>
    </dgm:pt>
    <dgm:pt modelId="{5A7C0365-6014-4011-9D30-2975F646A360}" type="pres">
      <dgm:prSet presAssocID="{A84EBB02-1D86-4172-829D-93ED682B92BE}" presName="node" presStyleLbl="node1" presStyleIdx="2" presStyleCnt="5">
        <dgm:presLayoutVars>
          <dgm:bulletEnabled val="1"/>
        </dgm:presLayoutVars>
      </dgm:prSet>
      <dgm:spPr/>
    </dgm:pt>
    <dgm:pt modelId="{DC95480C-C5EF-4B50-880E-FF794C186F38}" type="pres">
      <dgm:prSet presAssocID="{0D88E1AA-7EA8-4ACA-9B69-17ECED40F1AA}" presName="sibTrans" presStyleLbl="sibTrans1D1" presStyleIdx="2" presStyleCnt="4"/>
      <dgm:spPr/>
    </dgm:pt>
    <dgm:pt modelId="{75C096F7-93C7-4881-8861-AB187B039A51}" type="pres">
      <dgm:prSet presAssocID="{0D88E1AA-7EA8-4ACA-9B69-17ECED40F1AA}" presName="connectorText" presStyleLbl="sibTrans1D1" presStyleIdx="2" presStyleCnt="4"/>
      <dgm:spPr/>
    </dgm:pt>
    <dgm:pt modelId="{25D2CDFB-F68E-431A-91BE-9586D799E32E}" type="pres">
      <dgm:prSet presAssocID="{0A38A5F5-99C9-4528-ABA7-1992E9AD2B65}" presName="node" presStyleLbl="node1" presStyleIdx="3" presStyleCnt="5">
        <dgm:presLayoutVars>
          <dgm:bulletEnabled val="1"/>
        </dgm:presLayoutVars>
      </dgm:prSet>
      <dgm:spPr/>
    </dgm:pt>
    <dgm:pt modelId="{20C08A5E-3C1B-4B76-99A5-B49D0F094625}" type="pres">
      <dgm:prSet presAssocID="{085B0402-4210-4044-AB0A-709DAB169FC4}" presName="sibTrans" presStyleLbl="sibTrans1D1" presStyleIdx="3" presStyleCnt="4"/>
      <dgm:spPr/>
    </dgm:pt>
    <dgm:pt modelId="{90BF5221-FC4C-467F-B299-B1DA1249D91A}" type="pres">
      <dgm:prSet presAssocID="{085B0402-4210-4044-AB0A-709DAB169FC4}" presName="connectorText" presStyleLbl="sibTrans1D1" presStyleIdx="3" presStyleCnt="4"/>
      <dgm:spPr/>
    </dgm:pt>
    <dgm:pt modelId="{C1357D41-1E85-4DEB-B4E8-A76A41056DEF}" type="pres">
      <dgm:prSet presAssocID="{64C8DC47-9FBC-4D3B-A944-246635646C70}" presName="node" presStyleLbl="node1" presStyleIdx="4" presStyleCnt="5">
        <dgm:presLayoutVars>
          <dgm:bulletEnabled val="1"/>
        </dgm:presLayoutVars>
      </dgm:prSet>
      <dgm:spPr/>
    </dgm:pt>
  </dgm:ptLst>
  <dgm:cxnLst>
    <dgm:cxn modelId="{4B3BEA01-8EC7-4173-BED8-68DBBB3F438B}" srcId="{D6642FD9-CE95-4521-88EF-D1387F92A86D}" destId="{64C8DC47-9FBC-4D3B-A944-246635646C70}" srcOrd="4" destOrd="0" parTransId="{04FFA473-61EF-4E16-939E-C7EF11E0860E}" sibTransId="{90B4B6FE-CA7D-47C3-BB8C-25E97DB52B70}"/>
    <dgm:cxn modelId="{2381B20B-C965-4DFE-B7DF-8E16B941AE29}" type="presOf" srcId="{BF8F1B8C-CC93-4AEE-B9FF-4AD306DBF34F}" destId="{6CB8352D-7FD6-4A6C-A067-9554C4ED3604}" srcOrd="0" destOrd="0" presId="urn:microsoft.com/office/officeart/2005/8/layout/bProcess3"/>
    <dgm:cxn modelId="{09DCC910-A2DA-4912-B2F4-8E94BE0023B7}" type="presOf" srcId="{C1AB9652-3F46-4D63-9A59-E1081061AEBD}" destId="{8B700426-7CFA-490E-B626-1146D15E3A45}" srcOrd="0" destOrd="0" presId="urn:microsoft.com/office/officeart/2005/8/layout/bProcess3"/>
    <dgm:cxn modelId="{C24F2A12-8433-4665-8067-462BF1687FF9}" srcId="{D6642FD9-CE95-4521-88EF-D1387F92A86D}" destId="{BF8F1B8C-CC93-4AEE-B9FF-4AD306DBF34F}" srcOrd="1" destOrd="0" parTransId="{F9112E1C-EA48-4365-B991-BA0F20F86106}" sibTransId="{B3BCF6CA-DCBA-4039-A9B5-1B1F11934605}"/>
    <dgm:cxn modelId="{C2218F1A-1D4E-41DA-953A-73B3DE5D1D4A}" type="presOf" srcId="{64C8DC47-9FBC-4D3B-A944-246635646C70}" destId="{C1357D41-1E85-4DEB-B4E8-A76A41056DEF}" srcOrd="0" destOrd="0" presId="urn:microsoft.com/office/officeart/2005/8/layout/bProcess3"/>
    <dgm:cxn modelId="{DAD1455F-CA9F-4391-9706-A4C227B87C0F}" type="presOf" srcId="{B3BCF6CA-DCBA-4039-A9B5-1B1F11934605}" destId="{30F0A7EA-952C-401F-9A82-8C20D5D0C203}" srcOrd="0" destOrd="0" presId="urn:microsoft.com/office/officeart/2005/8/layout/bProcess3"/>
    <dgm:cxn modelId="{BE10CA4F-4D6D-4711-9D71-264C4FC9103F}" type="presOf" srcId="{C1AB9652-3F46-4D63-9A59-E1081061AEBD}" destId="{93B43B8E-BC33-4C21-9F2C-75AA6290FD65}" srcOrd="1" destOrd="0" presId="urn:microsoft.com/office/officeart/2005/8/layout/bProcess3"/>
    <dgm:cxn modelId="{E696DC4F-F561-4C90-BD25-BCDB73ABA34D}" type="presOf" srcId="{085B0402-4210-4044-AB0A-709DAB169FC4}" destId="{90BF5221-FC4C-467F-B299-B1DA1249D91A}" srcOrd="1" destOrd="0" presId="urn:microsoft.com/office/officeart/2005/8/layout/bProcess3"/>
    <dgm:cxn modelId="{430C3296-A612-4970-9BC1-A23F0CA84326}" srcId="{D6642FD9-CE95-4521-88EF-D1387F92A86D}" destId="{78957D7F-A84B-4739-9377-93CDE0FF7586}" srcOrd="0" destOrd="0" parTransId="{2301777D-FD71-41B5-B91C-1EEA665D08A3}" sibTransId="{C1AB9652-3F46-4D63-9A59-E1081061AEBD}"/>
    <dgm:cxn modelId="{91FC3399-8117-4E28-9DF3-E7204C2DF85A}" type="presOf" srcId="{A84EBB02-1D86-4172-829D-93ED682B92BE}" destId="{5A7C0365-6014-4011-9D30-2975F646A360}" srcOrd="0" destOrd="0" presId="urn:microsoft.com/office/officeart/2005/8/layout/bProcess3"/>
    <dgm:cxn modelId="{66D33DA3-AA9E-463F-B606-895C5315A8A3}" type="presOf" srcId="{78957D7F-A84B-4739-9377-93CDE0FF7586}" destId="{7DC8504D-BFEC-4BC2-8754-F08AE82554DF}" srcOrd="0" destOrd="0" presId="urn:microsoft.com/office/officeart/2005/8/layout/bProcess3"/>
    <dgm:cxn modelId="{E62146A5-70E4-42EF-A2A8-556888E7204C}" srcId="{D6642FD9-CE95-4521-88EF-D1387F92A86D}" destId="{0A38A5F5-99C9-4528-ABA7-1992E9AD2B65}" srcOrd="3" destOrd="0" parTransId="{3A468B91-4552-414C-8817-23B2BDE6284B}" sibTransId="{085B0402-4210-4044-AB0A-709DAB169FC4}"/>
    <dgm:cxn modelId="{88F4E9A9-F47E-4D86-B558-E4EA7B1848D7}" type="presOf" srcId="{0D88E1AA-7EA8-4ACA-9B69-17ECED40F1AA}" destId="{DC95480C-C5EF-4B50-880E-FF794C186F38}" srcOrd="0" destOrd="0" presId="urn:microsoft.com/office/officeart/2005/8/layout/bProcess3"/>
    <dgm:cxn modelId="{88C41CC8-1278-42B6-97D9-A8D8F1EAB4C4}" type="presOf" srcId="{B3BCF6CA-DCBA-4039-A9B5-1B1F11934605}" destId="{7693148A-62B6-4F3F-90E9-050CC4AC54EE}" srcOrd="1" destOrd="0" presId="urn:microsoft.com/office/officeart/2005/8/layout/bProcess3"/>
    <dgm:cxn modelId="{5F0C5FC9-37AE-4213-BB91-2477598C22C1}" type="presOf" srcId="{085B0402-4210-4044-AB0A-709DAB169FC4}" destId="{20C08A5E-3C1B-4B76-99A5-B49D0F094625}" srcOrd="0" destOrd="0" presId="urn:microsoft.com/office/officeart/2005/8/layout/bProcess3"/>
    <dgm:cxn modelId="{F7EBECDD-11C3-4F5F-9741-82AA4BAE63A9}" type="presOf" srcId="{0A38A5F5-99C9-4528-ABA7-1992E9AD2B65}" destId="{25D2CDFB-F68E-431A-91BE-9586D799E32E}" srcOrd="0" destOrd="0" presId="urn:microsoft.com/office/officeart/2005/8/layout/bProcess3"/>
    <dgm:cxn modelId="{DA9751EE-F6CB-488C-AC80-2BB9EEC6DE68}" type="presOf" srcId="{D6642FD9-CE95-4521-88EF-D1387F92A86D}" destId="{CBBFA4C1-9A85-4F66-A0CE-A9E2DBCBD42A}" srcOrd="0" destOrd="0" presId="urn:microsoft.com/office/officeart/2005/8/layout/bProcess3"/>
    <dgm:cxn modelId="{6F97BDF0-D90A-423B-866E-4BF3F9A43461}" srcId="{D6642FD9-CE95-4521-88EF-D1387F92A86D}" destId="{A84EBB02-1D86-4172-829D-93ED682B92BE}" srcOrd="2" destOrd="0" parTransId="{FA6F3B2D-E0D8-43AC-BD36-A08AAB97924C}" sibTransId="{0D88E1AA-7EA8-4ACA-9B69-17ECED40F1AA}"/>
    <dgm:cxn modelId="{A98570F1-6B0C-4CA6-800C-9783AD4691EB}" type="presOf" srcId="{0D88E1AA-7EA8-4ACA-9B69-17ECED40F1AA}" destId="{75C096F7-93C7-4881-8861-AB187B039A51}" srcOrd="1" destOrd="0" presId="urn:microsoft.com/office/officeart/2005/8/layout/bProcess3"/>
    <dgm:cxn modelId="{58034DFD-BB85-43C1-B182-7C14D92FAA0C}" type="presParOf" srcId="{CBBFA4C1-9A85-4F66-A0CE-A9E2DBCBD42A}" destId="{7DC8504D-BFEC-4BC2-8754-F08AE82554DF}" srcOrd="0" destOrd="0" presId="urn:microsoft.com/office/officeart/2005/8/layout/bProcess3"/>
    <dgm:cxn modelId="{F1E79E6E-E047-4E46-A6BA-A2E4F884893A}" type="presParOf" srcId="{CBBFA4C1-9A85-4F66-A0CE-A9E2DBCBD42A}" destId="{8B700426-7CFA-490E-B626-1146D15E3A45}" srcOrd="1" destOrd="0" presId="urn:microsoft.com/office/officeart/2005/8/layout/bProcess3"/>
    <dgm:cxn modelId="{C951269D-B34A-4709-9806-BD5459D9C24E}" type="presParOf" srcId="{8B700426-7CFA-490E-B626-1146D15E3A45}" destId="{93B43B8E-BC33-4C21-9F2C-75AA6290FD65}" srcOrd="0" destOrd="0" presId="urn:microsoft.com/office/officeart/2005/8/layout/bProcess3"/>
    <dgm:cxn modelId="{20199AAD-A988-421C-892A-2ACCC5ED19D0}" type="presParOf" srcId="{CBBFA4C1-9A85-4F66-A0CE-A9E2DBCBD42A}" destId="{6CB8352D-7FD6-4A6C-A067-9554C4ED3604}" srcOrd="2" destOrd="0" presId="urn:microsoft.com/office/officeart/2005/8/layout/bProcess3"/>
    <dgm:cxn modelId="{BE73094A-E32C-4801-BEA3-01D49BD62036}" type="presParOf" srcId="{CBBFA4C1-9A85-4F66-A0CE-A9E2DBCBD42A}" destId="{30F0A7EA-952C-401F-9A82-8C20D5D0C203}" srcOrd="3" destOrd="0" presId="urn:microsoft.com/office/officeart/2005/8/layout/bProcess3"/>
    <dgm:cxn modelId="{221CBF9F-938F-4D76-8D4F-0ED3121A1480}" type="presParOf" srcId="{30F0A7EA-952C-401F-9A82-8C20D5D0C203}" destId="{7693148A-62B6-4F3F-90E9-050CC4AC54EE}" srcOrd="0" destOrd="0" presId="urn:microsoft.com/office/officeart/2005/8/layout/bProcess3"/>
    <dgm:cxn modelId="{6B32A0C6-5EF6-424D-9E69-463A389A6CA0}" type="presParOf" srcId="{CBBFA4C1-9A85-4F66-A0CE-A9E2DBCBD42A}" destId="{5A7C0365-6014-4011-9D30-2975F646A360}" srcOrd="4" destOrd="0" presId="urn:microsoft.com/office/officeart/2005/8/layout/bProcess3"/>
    <dgm:cxn modelId="{C5D4A9A2-5F4A-4E30-888D-6555A8422782}" type="presParOf" srcId="{CBBFA4C1-9A85-4F66-A0CE-A9E2DBCBD42A}" destId="{DC95480C-C5EF-4B50-880E-FF794C186F38}" srcOrd="5" destOrd="0" presId="urn:microsoft.com/office/officeart/2005/8/layout/bProcess3"/>
    <dgm:cxn modelId="{C5D5B375-BAF7-43B5-BC7C-ECEC5FE1DCDB}" type="presParOf" srcId="{DC95480C-C5EF-4B50-880E-FF794C186F38}" destId="{75C096F7-93C7-4881-8861-AB187B039A51}" srcOrd="0" destOrd="0" presId="urn:microsoft.com/office/officeart/2005/8/layout/bProcess3"/>
    <dgm:cxn modelId="{3EF26BD4-81E3-475E-BA13-D6063A6EC0E2}" type="presParOf" srcId="{CBBFA4C1-9A85-4F66-A0CE-A9E2DBCBD42A}" destId="{25D2CDFB-F68E-431A-91BE-9586D799E32E}" srcOrd="6" destOrd="0" presId="urn:microsoft.com/office/officeart/2005/8/layout/bProcess3"/>
    <dgm:cxn modelId="{96E63888-F1E0-4BC1-BD08-9995B3B4DF96}" type="presParOf" srcId="{CBBFA4C1-9A85-4F66-A0CE-A9E2DBCBD42A}" destId="{20C08A5E-3C1B-4B76-99A5-B49D0F094625}" srcOrd="7" destOrd="0" presId="urn:microsoft.com/office/officeart/2005/8/layout/bProcess3"/>
    <dgm:cxn modelId="{46391E2F-1940-4D60-86BC-15C8909F5494}" type="presParOf" srcId="{20C08A5E-3C1B-4B76-99A5-B49D0F094625}" destId="{90BF5221-FC4C-467F-B299-B1DA1249D91A}" srcOrd="0" destOrd="0" presId="urn:microsoft.com/office/officeart/2005/8/layout/bProcess3"/>
    <dgm:cxn modelId="{467E1E75-EE2B-4559-9BBB-8ABFEE195DE3}" type="presParOf" srcId="{CBBFA4C1-9A85-4F66-A0CE-A9E2DBCBD42A}" destId="{C1357D41-1E85-4DEB-B4E8-A76A41056DEF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6D408F-90DA-4D76-A782-60DB808695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FE98F937-6444-4464-9F57-9FB0F846597C}">
      <dgm:prSet custT="1"/>
      <dgm:spPr/>
      <dgm:t>
        <a:bodyPr/>
        <a:lstStyle/>
        <a:p>
          <a:r>
            <a:rPr lang="es-MX" sz="1800" b="1"/>
            <a:t>Medir la presión venosa central</a:t>
          </a:r>
          <a:endParaRPr lang="en-US" sz="1800" b="1"/>
        </a:p>
      </dgm:t>
    </dgm:pt>
    <dgm:pt modelId="{95E6BEDE-B917-4CB2-8113-9F3420548E38}" type="parTrans" cxnId="{45B8CF3E-6D95-4DC1-B821-7B6AC0CA4244}">
      <dgm:prSet/>
      <dgm:spPr/>
      <dgm:t>
        <a:bodyPr/>
        <a:lstStyle/>
        <a:p>
          <a:endParaRPr lang="en-US" sz="2000" b="1"/>
        </a:p>
      </dgm:t>
    </dgm:pt>
    <dgm:pt modelId="{14A14CAA-9206-4086-BD13-4B3EE4C28B60}" type="sibTrans" cxnId="{45B8CF3E-6D95-4DC1-B821-7B6AC0CA4244}">
      <dgm:prSet/>
      <dgm:spPr/>
      <dgm:t>
        <a:bodyPr/>
        <a:lstStyle/>
        <a:p>
          <a:endParaRPr lang="en-US" sz="2000" b="1"/>
        </a:p>
      </dgm:t>
    </dgm:pt>
    <dgm:pt modelId="{297B740C-212A-4EA6-8E6D-6A942D060C69}">
      <dgm:prSet custT="1"/>
      <dgm:spPr/>
      <dgm:t>
        <a:bodyPr/>
        <a:lstStyle/>
        <a:p>
          <a:r>
            <a:rPr lang="es-MX" sz="1800" b="1"/>
            <a:t>Conducto para insertar un marcapasos o un catéter de arteria pulmonar </a:t>
          </a:r>
          <a:endParaRPr lang="en-US" sz="1800" b="1"/>
        </a:p>
      </dgm:t>
    </dgm:pt>
    <dgm:pt modelId="{3711C85D-DA78-4DED-910E-4DE3C502B15A}" type="parTrans" cxnId="{5C1BBDBE-663D-42F1-86CE-A825E4960ED2}">
      <dgm:prSet/>
      <dgm:spPr/>
      <dgm:t>
        <a:bodyPr/>
        <a:lstStyle/>
        <a:p>
          <a:endParaRPr lang="en-US" sz="2000" b="1"/>
        </a:p>
      </dgm:t>
    </dgm:pt>
    <dgm:pt modelId="{DE15A291-F015-4A64-8E04-920DE481B17F}" type="sibTrans" cxnId="{5C1BBDBE-663D-42F1-86CE-A825E4960ED2}">
      <dgm:prSet/>
      <dgm:spPr/>
      <dgm:t>
        <a:bodyPr/>
        <a:lstStyle/>
        <a:p>
          <a:endParaRPr lang="en-US" sz="2000" b="1"/>
        </a:p>
      </dgm:t>
    </dgm:pt>
    <dgm:pt modelId="{B1B2BFF0-693A-455C-818C-B9EAF9C6B63F}">
      <dgm:prSet custT="1"/>
      <dgm:spPr/>
      <dgm:t>
        <a:bodyPr/>
        <a:lstStyle/>
        <a:p>
          <a:r>
            <a:rPr lang="es-MX" sz="1800" b="1"/>
            <a:t>Para extraer sangre venosa de manera frecuente o continua</a:t>
          </a:r>
          <a:endParaRPr lang="en-US" sz="1800" b="1"/>
        </a:p>
      </dgm:t>
    </dgm:pt>
    <dgm:pt modelId="{08CCA0A3-320C-44F4-A2AF-1F2D361BE04A}" type="parTrans" cxnId="{9783648F-6654-4AAC-BDB7-CC426D86E495}">
      <dgm:prSet/>
      <dgm:spPr/>
      <dgm:t>
        <a:bodyPr/>
        <a:lstStyle/>
        <a:p>
          <a:endParaRPr lang="en-US" sz="2000" b="1"/>
        </a:p>
      </dgm:t>
    </dgm:pt>
    <dgm:pt modelId="{736C8C64-7CD3-43C7-A2EE-90754810F57E}" type="sibTrans" cxnId="{9783648F-6654-4AAC-BDB7-CC426D86E495}">
      <dgm:prSet/>
      <dgm:spPr/>
      <dgm:t>
        <a:bodyPr/>
        <a:lstStyle/>
        <a:p>
          <a:endParaRPr lang="en-US" sz="2000" b="1"/>
        </a:p>
      </dgm:t>
    </dgm:pt>
    <dgm:pt modelId="{855E7E9A-8CB8-468D-B763-8FD12B759B73}">
      <dgm:prSet custT="1"/>
      <dgm:spPr/>
      <dgm:t>
        <a:bodyPr/>
        <a:lstStyle/>
        <a:p>
          <a:r>
            <a:rPr lang="es-MX" sz="1800" b="1"/>
            <a:t>Administrar líquidos, sangre, medicamentos vasoactivos potentes, sustancias irritantes y nutrición parenteral</a:t>
          </a:r>
          <a:endParaRPr lang="en-US" sz="1800" b="1"/>
        </a:p>
      </dgm:t>
    </dgm:pt>
    <dgm:pt modelId="{DE7166A0-0948-4CAD-8ED3-9AF27052518F}" type="parTrans" cxnId="{7DB8E934-A174-4994-A50E-AA4B05A39CFF}">
      <dgm:prSet/>
      <dgm:spPr/>
      <dgm:t>
        <a:bodyPr/>
        <a:lstStyle/>
        <a:p>
          <a:endParaRPr lang="en-US" sz="2000" b="1"/>
        </a:p>
      </dgm:t>
    </dgm:pt>
    <dgm:pt modelId="{4E7A63E0-B965-4B0B-9A51-C90C081C2324}" type="sibTrans" cxnId="{7DB8E934-A174-4994-A50E-AA4B05A39CFF}">
      <dgm:prSet/>
      <dgm:spPr/>
      <dgm:t>
        <a:bodyPr/>
        <a:lstStyle/>
        <a:p>
          <a:endParaRPr lang="en-US" sz="2000" b="1"/>
        </a:p>
      </dgm:t>
    </dgm:pt>
    <dgm:pt modelId="{CFE66536-1C2E-4386-A990-801C32E96FAF}">
      <dgm:prSet custT="1"/>
      <dgm:spPr/>
      <dgm:t>
        <a:bodyPr/>
        <a:lstStyle/>
        <a:p>
          <a:r>
            <a:rPr lang="es-MX" sz="1800" b="1"/>
            <a:t>Embolismo aéreo</a:t>
          </a:r>
          <a:endParaRPr lang="en-US" sz="1800" b="1"/>
        </a:p>
      </dgm:t>
    </dgm:pt>
    <dgm:pt modelId="{8F9CC72E-01ED-4A34-B3D3-163618F0817F}" type="parTrans" cxnId="{3D3D85ED-00B1-4341-AE5D-92C176BBF7A8}">
      <dgm:prSet/>
      <dgm:spPr/>
      <dgm:t>
        <a:bodyPr/>
        <a:lstStyle/>
        <a:p>
          <a:endParaRPr lang="en-US" sz="2000" b="1"/>
        </a:p>
      </dgm:t>
    </dgm:pt>
    <dgm:pt modelId="{D7BFF297-1719-446B-996A-EF9E9B024821}" type="sibTrans" cxnId="{3D3D85ED-00B1-4341-AE5D-92C176BBF7A8}">
      <dgm:prSet/>
      <dgm:spPr/>
      <dgm:t>
        <a:bodyPr/>
        <a:lstStyle/>
        <a:p>
          <a:endParaRPr lang="en-US" sz="2000" b="1"/>
        </a:p>
      </dgm:t>
    </dgm:pt>
    <dgm:pt modelId="{8863806B-9FEC-4165-8998-D9E3692A850D}">
      <dgm:prSet custT="1"/>
      <dgm:spPr/>
      <dgm:t>
        <a:bodyPr/>
        <a:lstStyle/>
        <a:p>
          <a:r>
            <a:rPr lang="es-MX" sz="1800" b="1"/>
            <a:t>Aplicación de tratamientos prolongados (quimioterapia, hemodiálisis) </a:t>
          </a:r>
          <a:endParaRPr lang="en-US" sz="1800" b="1"/>
        </a:p>
      </dgm:t>
    </dgm:pt>
    <dgm:pt modelId="{BD69B9D8-C0A5-4879-85D6-E23C473887EB}" type="parTrans" cxnId="{BDB30A7C-296D-4FA1-813C-A23F253C510F}">
      <dgm:prSet/>
      <dgm:spPr/>
      <dgm:t>
        <a:bodyPr/>
        <a:lstStyle/>
        <a:p>
          <a:endParaRPr lang="en-US" sz="2000" b="1"/>
        </a:p>
      </dgm:t>
    </dgm:pt>
    <dgm:pt modelId="{1611A41E-F2B3-47D8-8CB6-DF923270BD5D}" type="sibTrans" cxnId="{BDB30A7C-296D-4FA1-813C-A23F253C510F}">
      <dgm:prSet/>
      <dgm:spPr/>
      <dgm:t>
        <a:bodyPr/>
        <a:lstStyle/>
        <a:p>
          <a:endParaRPr lang="en-US" sz="2000" b="1"/>
        </a:p>
      </dgm:t>
    </dgm:pt>
    <dgm:pt modelId="{C8249C2F-31FC-4287-9406-93E648B198BD}">
      <dgm:prSet custT="1"/>
      <dgm:spPr/>
      <dgm:t>
        <a:bodyPr/>
        <a:lstStyle/>
        <a:p>
          <a:r>
            <a:rPr lang="es-MX" sz="1800" b="1"/>
            <a:t>Acceso vascular periférico difícil de canular.</a:t>
          </a:r>
          <a:endParaRPr lang="en-US" sz="1800" b="1"/>
        </a:p>
      </dgm:t>
    </dgm:pt>
    <dgm:pt modelId="{297CA23B-4064-49AB-A38E-2E841C7D8F9F}" type="parTrans" cxnId="{1AC1C614-5BB0-4F19-9E7B-E1E2EECAB6A2}">
      <dgm:prSet/>
      <dgm:spPr/>
      <dgm:t>
        <a:bodyPr/>
        <a:lstStyle/>
        <a:p>
          <a:endParaRPr lang="en-US" sz="2000" b="1"/>
        </a:p>
      </dgm:t>
    </dgm:pt>
    <dgm:pt modelId="{C6308B74-FB25-4A44-86F1-31977A4DED71}" type="sibTrans" cxnId="{1AC1C614-5BB0-4F19-9E7B-E1E2EECAB6A2}">
      <dgm:prSet/>
      <dgm:spPr/>
      <dgm:t>
        <a:bodyPr/>
        <a:lstStyle/>
        <a:p>
          <a:endParaRPr lang="en-US" sz="2000" b="1"/>
        </a:p>
      </dgm:t>
    </dgm:pt>
    <dgm:pt modelId="{DCA80DF8-DC7D-4247-9909-20FEFB743963}" type="pres">
      <dgm:prSet presAssocID="{076D408F-90DA-4D76-A782-60DB808695E5}" presName="root" presStyleCnt="0">
        <dgm:presLayoutVars>
          <dgm:dir/>
          <dgm:resizeHandles val="exact"/>
        </dgm:presLayoutVars>
      </dgm:prSet>
      <dgm:spPr/>
    </dgm:pt>
    <dgm:pt modelId="{2270D8DC-CE06-4F40-84A0-58C016DC76F8}" type="pres">
      <dgm:prSet presAssocID="{FE98F937-6444-4464-9F57-9FB0F846597C}" presName="compNode" presStyleCnt="0"/>
      <dgm:spPr/>
    </dgm:pt>
    <dgm:pt modelId="{59D30315-B093-434C-9C57-D0BE34714881}" type="pres">
      <dgm:prSet presAssocID="{FE98F937-6444-4464-9F57-9FB0F846597C}" presName="bgRect" presStyleLbl="bgShp" presStyleIdx="0" presStyleCnt="7"/>
      <dgm:spPr/>
    </dgm:pt>
    <dgm:pt modelId="{30FAB505-201D-4BF2-82B3-2E8DDB93FF22}" type="pres">
      <dgm:prSet presAssocID="{FE98F937-6444-4464-9F57-9FB0F846597C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gar"/>
        </a:ext>
      </dgm:extLst>
    </dgm:pt>
    <dgm:pt modelId="{75009EF0-DB6A-4666-89AE-6807627AB2AC}" type="pres">
      <dgm:prSet presAssocID="{FE98F937-6444-4464-9F57-9FB0F846597C}" presName="spaceRect" presStyleCnt="0"/>
      <dgm:spPr/>
    </dgm:pt>
    <dgm:pt modelId="{308BB177-728D-41A8-81EE-C808CED03DE4}" type="pres">
      <dgm:prSet presAssocID="{FE98F937-6444-4464-9F57-9FB0F846597C}" presName="parTx" presStyleLbl="revTx" presStyleIdx="0" presStyleCnt="7">
        <dgm:presLayoutVars>
          <dgm:chMax val="0"/>
          <dgm:chPref val="0"/>
        </dgm:presLayoutVars>
      </dgm:prSet>
      <dgm:spPr/>
    </dgm:pt>
    <dgm:pt modelId="{A953BD64-D4FE-401A-ACE9-8E5D248FF6D0}" type="pres">
      <dgm:prSet presAssocID="{14A14CAA-9206-4086-BD13-4B3EE4C28B60}" presName="sibTrans" presStyleCnt="0"/>
      <dgm:spPr/>
    </dgm:pt>
    <dgm:pt modelId="{85222153-C12A-4AFB-8201-02858D56106E}" type="pres">
      <dgm:prSet presAssocID="{297B740C-212A-4EA6-8E6D-6A942D060C69}" presName="compNode" presStyleCnt="0"/>
      <dgm:spPr/>
    </dgm:pt>
    <dgm:pt modelId="{5C8BC427-F194-4E60-BA88-A8DF4FE7B838}" type="pres">
      <dgm:prSet presAssocID="{297B740C-212A-4EA6-8E6D-6A942D060C69}" presName="bgRect" presStyleLbl="bgShp" presStyleIdx="1" presStyleCnt="7"/>
      <dgm:spPr/>
    </dgm:pt>
    <dgm:pt modelId="{DB0768AA-E7E0-4446-A13C-7202976D4D2C}" type="pres">
      <dgm:prSet presAssocID="{297B740C-212A-4EA6-8E6D-6A942D060C6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7D9C2C96-A867-454A-9677-A64BBEA7A98E}" type="pres">
      <dgm:prSet presAssocID="{297B740C-212A-4EA6-8E6D-6A942D060C69}" presName="spaceRect" presStyleCnt="0"/>
      <dgm:spPr/>
    </dgm:pt>
    <dgm:pt modelId="{1B46F660-0F0A-4A01-96FB-C6AE948C8B55}" type="pres">
      <dgm:prSet presAssocID="{297B740C-212A-4EA6-8E6D-6A942D060C69}" presName="parTx" presStyleLbl="revTx" presStyleIdx="1" presStyleCnt="7">
        <dgm:presLayoutVars>
          <dgm:chMax val="0"/>
          <dgm:chPref val="0"/>
        </dgm:presLayoutVars>
      </dgm:prSet>
      <dgm:spPr/>
    </dgm:pt>
    <dgm:pt modelId="{ADFC778B-66FE-4122-88F1-E764C327182D}" type="pres">
      <dgm:prSet presAssocID="{DE15A291-F015-4A64-8E04-920DE481B17F}" presName="sibTrans" presStyleCnt="0"/>
      <dgm:spPr/>
    </dgm:pt>
    <dgm:pt modelId="{03225DA1-9F5B-4E05-838D-F2078BF3916D}" type="pres">
      <dgm:prSet presAssocID="{B1B2BFF0-693A-455C-818C-B9EAF9C6B63F}" presName="compNode" presStyleCnt="0"/>
      <dgm:spPr/>
    </dgm:pt>
    <dgm:pt modelId="{403ADEFB-BE38-480B-8189-94DFEBB3147F}" type="pres">
      <dgm:prSet presAssocID="{B1B2BFF0-693A-455C-818C-B9EAF9C6B63F}" presName="bgRect" presStyleLbl="bgShp" presStyleIdx="2" presStyleCnt="7"/>
      <dgm:spPr/>
    </dgm:pt>
    <dgm:pt modelId="{777DF17E-892E-4C48-A6F8-F94C9F113880}" type="pres">
      <dgm:prSet presAssocID="{B1B2BFF0-693A-455C-818C-B9EAF9C6B63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ñones"/>
        </a:ext>
      </dgm:extLst>
    </dgm:pt>
    <dgm:pt modelId="{86DD975E-5CBB-4311-BB80-DC67C8ED406B}" type="pres">
      <dgm:prSet presAssocID="{B1B2BFF0-693A-455C-818C-B9EAF9C6B63F}" presName="spaceRect" presStyleCnt="0"/>
      <dgm:spPr/>
    </dgm:pt>
    <dgm:pt modelId="{AAA2EF1B-D213-4739-8EA0-EA97861FA80F}" type="pres">
      <dgm:prSet presAssocID="{B1B2BFF0-693A-455C-818C-B9EAF9C6B63F}" presName="parTx" presStyleLbl="revTx" presStyleIdx="2" presStyleCnt="7">
        <dgm:presLayoutVars>
          <dgm:chMax val="0"/>
          <dgm:chPref val="0"/>
        </dgm:presLayoutVars>
      </dgm:prSet>
      <dgm:spPr/>
    </dgm:pt>
    <dgm:pt modelId="{0E969BE9-6DDC-4E4F-97AB-8F78163B26DE}" type="pres">
      <dgm:prSet presAssocID="{736C8C64-7CD3-43C7-A2EE-90754810F57E}" presName="sibTrans" presStyleCnt="0"/>
      <dgm:spPr/>
    </dgm:pt>
    <dgm:pt modelId="{0959D668-9BBC-4EF7-BDF0-9C50AEC9A392}" type="pres">
      <dgm:prSet presAssocID="{855E7E9A-8CB8-468D-B763-8FD12B759B73}" presName="compNode" presStyleCnt="0"/>
      <dgm:spPr/>
    </dgm:pt>
    <dgm:pt modelId="{45BEF0D4-ADCB-4970-8F2A-3CFD3CD2373D}" type="pres">
      <dgm:prSet presAssocID="{855E7E9A-8CB8-468D-B763-8FD12B759B73}" presName="bgRect" presStyleLbl="bgShp" presStyleIdx="3" presStyleCnt="7"/>
      <dgm:spPr/>
    </dgm:pt>
    <dgm:pt modelId="{CA388415-4B4B-4264-959A-34A8A5D9E9CE}" type="pres">
      <dgm:prSet presAssocID="{855E7E9A-8CB8-468D-B763-8FD12B759B73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a"/>
        </a:ext>
      </dgm:extLst>
    </dgm:pt>
    <dgm:pt modelId="{EE33DDFC-352F-47C2-BB19-AB21F6DAE431}" type="pres">
      <dgm:prSet presAssocID="{855E7E9A-8CB8-468D-B763-8FD12B759B73}" presName="spaceRect" presStyleCnt="0"/>
      <dgm:spPr/>
    </dgm:pt>
    <dgm:pt modelId="{D792792F-4DF0-4E73-8E75-61B721721539}" type="pres">
      <dgm:prSet presAssocID="{855E7E9A-8CB8-468D-B763-8FD12B759B73}" presName="parTx" presStyleLbl="revTx" presStyleIdx="3" presStyleCnt="7">
        <dgm:presLayoutVars>
          <dgm:chMax val="0"/>
          <dgm:chPref val="0"/>
        </dgm:presLayoutVars>
      </dgm:prSet>
      <dgm:spPr/>
    </dgm:pt>
    <dgm:pt modelId="{7B41D181-3EFB-4A32-82AA-88542DA81274}" type="pres">
      <dgm:prSet presAssocID="{4E7A63E0-B965-4B0B-9A51-C90C081C2324}" presName="sibTrans" presStyleCnt="0"/>
      <dgm:spPr/>
    </dgm:pt>
    <dgm:pt modelId="{D1A0F915-CD72-4669-A14A-94EB269CDD18}" type="pres">
      <dgm:prSet presAssocID="{CFE66536-1C2E-4386-A990-801C32E96FAF}" presName="compNode" presStyleCnt="0"/>
      <dgm:spPr/>
    </dgm:pt>
    <dgm:pt modelId="{E0FD9207-017D-4140-8BD4-57C0EF8A5F79}" type="pres">
      <dgm:prSet presAssocID="{CFE66536-1C2E-4386-A990-801C32E96FAF}" presName="bgRect" presStyleLbl="bgShp" presStyleIdx="4" presStyleCnt="7"/>
      <dgm:spPr/>
    </dgm:pt>
    <dgm:pt modelId="{B5B5557B-FC20-459B-9D6B-C0245E6A617D}" type="pres">
      <dgm:prSet presAssocID="{CFE66536-1C2E-4386-A990-801C32E96FAF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dor"/>
        </a:ext>
      </dgm:extLst>
    </dgm:pt>
    <dgm:pt modelId="{393E963F-79BE-4ABC-ABB5-47C26F3F0653}" type="pres">
      <dgm:prSet presAssocID="{CFE66536-1C2E-4386-A990-801C32E96FAF}" presName="spaceRect" presStyleCnt="0"/>
      <dgm:spPr/>
    </dgm:pt>
    <dgm:pt modelId="{348B0B67-2EFB-4206-82CA-6D1F59539A49}" type="pres">
      <dgm:prSet presAssocID="{CFE66536-1C2E-4386-A990-801C32E96FAF}" presName="parTx" presStyleLbl="revTx" presStyleIdx="4" presStyleCnt="7">
        <dgm:presLayoutVars>
          <dgm:chMax val="0"/>
          <dgm:chPref val="0"/>
        </dgm:presLayoutVars>
      </dgm:prSet>
      <dgm:spPr/>
    </dgm:pt>
    <dgm:pt modelId="{14EE331A-D74A-423F-94AF-0E992D90C1A2}" type="pres">
      <dgm:prSet presAssocID="{D7BFF297-1719-446B-996A-EF9E9B024821}" presName="sibTrans" presStyleCnt="0"/>
      <dgm:spPr/>
    </dgm:pt>
    <dgm:pt modelId="{782EF38D-FE9B-49F0-BFE6-C10D3AEBF2F1}" type="pres">
      <dgm:prSet presAssocID="{8863806B-9FEC-4165-8998-D9E3692A850D}" presName="compNode" presStyleCnt="0"/>
      <dgm:spPr/>
    </dgm:pt>
    <dgm:pt modelId="{8E78A564-C677-4C34-8687-B2ADB5A3B09E}" type="pres">
      <dgm:prSet presAssocID="{8863806B-9FEC-4165-8998-D9E3692A850D}" presName="bgRect" presStyleLbl="bgShp" presStyleIdx="5" presStyleCnt="7"/>
      <dgm:spPr/>
    </dgm:pt>
    <dgm:pt modelId="{0F9ACB44-035D-4974-A05F-DA3062ED926D}" type="pres">
      <dgm:prSet presAssocID="{8863806B-9FEC-4165-8998-D9E3692A850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ravenoso"/>
        </a:ext>
      </dgm:extLst>
    </dgm:pt>
    <dgm:pt modelId="{69451D94-F002-4687-A6D0-DCC7BE69CB4B}" type="pres">
      <dgm:prSet presAssocID="{8863806B-9FEC-4165-8998-D9E3692A850D}" presName="spaceRect" presStyleCnt="0"/>
      <dgm:spPr/>
    </dgm:pt>
    <dgm:pt modelId="{2B151893-3453-4F2D-8C24-C172989DC01C}" type="pres">
      <dgm:prSet presAssocID="{8863806B-9FEC-4165-8998-D9E3692A850D}" presName="parTx" presStyleLbl="revTx" presStyleIdx="5" presStyleCnt="7">
        <dgm:presLayoutVars>
          <dgm:chMax val="0"/>
          <dgm:chPref val="0"/>
        </dgm:presLayoutVars>
      </dgm:prSet>
      <dgm:spPr/>
    </dgm:pt>
    <dgm:pt modelId="{791A2D2D-39B8-44B4-B701-2BDB1BD38658}" type="pres">
      <dgm:prSet presAssocID="{1611A41E-F2B3-47D8-8CB6-DF923270BD5D}" presName="sibTrans" presStyleCnt="0"/>
      <dgm:spPr/>
    </dgm:pt>
    <dgm:pt modelId="{7FBB43EC-5FAF-49FA-AA7D-742EF4FE369D}" type="pres">
      <dgm:prSet presAssocID="{C8249C2F-31FC-4287-9406-93E648B198BD}" presName="compNode" presStyleCnt="0"/>
      <dgm:spPr/>
    </dgm:pt>
    <dgm:pt modelId="{A4E4528A-FCBD-458D-8AAA-479946356BE9}" type="pres">
      <dgm:prSet presAssocID="{C8249C2F-31FC-4287-9406-93E648B198BD}" presName="bgRect" presStyleLbl="bgShp" presStyleIdx="6" presStyleCnt="7"/>
      <dgm:spPr/>
    </dgm:pt>
    <dgm:pt modelId="{43F8F6A6-BF50-4143-A636-AB1CA0E5E382}" type="pres">
      <dgm:prSet presAssocID="{C8249C2F-31FC-4287-9406-93E648B198B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90837C38-E6E3-415B-96F3-86A0076C0C8C}" type="pres">
      <dgm:prSet presAssocID="{C8249C2F-31FC-4287-9406-93E648B198BD}" presName="spaceRect" presStyleCnt="0"/>
      <dgm:spPr/>
    </dgm:pt>
    <dgm:pt modelId="{A0F09A90-DB22-45E9-AE43-B4F92E92CA31}" type="pres">
      <dgm:prSet presAssocID="{C8249C2F-31FC-4287-9406-93E648B198BD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1AC1C614-5BB0-4F19-9E7B-E1E2EECAB6A2}" srcId="{076D408F-90DA-4D76-A782-60DB808695E5}" destId="{C8249C2F-31FC-4287-9406-93E648B198BD}" srcOrd="6" destOrd="0" parTransId="{297CA23B-4064-49AB-A38E-2E841C7D8F9F}" sibTransId="{C6308B74-FB25-4A44-86F1-31977A4DED71}"/>
    <dgm:cxn modelId="{CEB3BD1E-2EF6-463C-BB05-FD69DD2EF503}" type="presOf" srcId="{8863806B-9FEC-4165-8998-D9E3692A850D}" destId="{2B151893-3453-4F2D-8C24-C172989DC01C}" srcOrd="0" destOrd="0" presId="urn:microsoft.com/office/officeart/2018/2/layout/IconVerticalSolidList"/>
    <dgm:cxn modelId="{7DB8E934-A174-4994-A50E-AA4B05A39CFF}" srcId="{076D408F-90DA-4D76-A782-60DB808695E5}" destId="{855E7E9A-8CB8-468D-B763-8FD12B759B73}" srcOrd="3" destOrd="0" parTransId="{DE7166A0-0948-4CAD-8ED3-9AF27052518F}" sibTransId="{4E7A63E0-B965-4B0B-9A51-C90C081C2324}"/>
    <dgm:cxn modelId="{45B8CF3E-6D95-4DC1-B821-7B6AC0CA4244}" srcId="{076D408F-90DA-4D76-A782-60DB808695E5}" destId="{FE98F937-6444-4464-9F57-9FB0F846597C}" srcOrd="0" destOrd="0" parTransId="{95E6BEDE-B917-4CB2-8113-9F3420548E38}" sibTransId="{14A14CAA-9206-4086-BD13-4B3EE4C28B60}"/>
    <dgm:cxn modelId="{14AFA36B-2477-47E6-9824-88DC453DE773}" type="presOf" srcId="{C8249C2F-31FC-4287-9406-93E648B198BD}" destId="{A0F09A90-DB22-45E9-AE43-B4F92E92CA31}" srcOrd="0" destOrd="0" presId="urn:microsoft.com/office/officeart/2018/2/layout/IconVerticalSolidList"/>
    <dgm:cxn modelId="{BDB30A7C-296D-4FA1-813C-A23F253C510F}" srcId="{076D408F-90DA-4D76-A782-60DB808695E5}" destId="{8863806B-9FEC-4165-8998-D9E3692A850D}" srcOrd="5" destOrd="0" parTransId="{BD69B9D8-C0A5-4879-85D6-E23C473887EB}" sibTransId="{1611A41E-F2B3-47D8-8CB6-DF923270BD5D}"/>
    <dgm:cxn modelId="{9783648F-6654-4AAC-BDB7-CC426D86E495}" srcId="{076D408F-90DA-4D76-A782-60DB808695E5}" destId="{B1B2BFF0-693A-455C-818C-B9EAF9C6B63F}" srcOrd="2" destOrd="0" parTransId="{08CCA0A3-320C-44F4-A2AF-1F2D361BE04A}" sibTransId="{736C8C64-7CD3-43C7-A2EE-90754810F57E}"/>
    <dgm:cxn modelId="{C4B95591-B9C9-4979-9A0C-4EC84A5F55E9}" type="presOf" srcId="{CFE66536-1C2E-4386-A990-801C32E96FAF}" destId="{348B0B67-2EFB-4206-82CA-6D1F59539A49}" srcOrd="0" destOrd="0" presId="urn:microsoft.com/office/officeart/2018/2/layout/IconVerticalSolidList"/>
    <dgm:cxn modelId="{CC9667B0-5445-491D-BD37-7EC26B74B722}" type="presOf" srcId="{B1B2BFF0-693A-455C-818C-B9EAF9C6B63F}" destId="{AAA2EF1B-D213-4739-8EA0-EA97861FA80F}" srcOrd="0" destOrd="0" presId="urn:microsoft.com/office/officeart/2018/2/layout/IconVerticalSolidList"/>
    <dgm:cxn modelId="{5C1BBDBE-663D-42F1-86CE-A825E4960ED2}" srcId="{076D408F-90DA-4D76-A782-60DB808695E5}" destId="{297B740C-212A-4EA6-8E6D-6A942D060C69}" srcOrd="1" destOrd="0" parTransId="{3711C85D-DA78-4DED-910E-4DE3C502B15A}" sibTransId="{DE15A291-F015-4A64-8E04-920DE481B17F}"/>
    <dgm:cxn modelId="{55EC74CF-EE95-47CC-9690-538BB34C3FCC}" type="presOf" srcId="{FE98F937-6444-4464-9F57-9FB0F846597C}" destId="{308BB177-728D-41A8-81EE-C808CED03DE4}" srcOrd="0" destOrd="0" presId="urn:microsoft.com/office/officeart/2018/2/layout/IconVerticalSolidList"/>
    <dgm:cxn modelId="{3BC415D1-223E-4749-9215-B7335269A31C}" type="presOf" srcId="{297B740C-212A-4EA6-8E6D-6A942D060C69}" destId="{1B46F660-0F0A-4A01-96FB-C6AE948C8B55}" srcOrd="0" destOrd="0" presId="urn:microsoft.com/office/officeart/2018/2/layout/IconVerticalSolidList"/>
    <dgm:cxn modelId="{770469E6-B3A7-4EDB-8DF4-5E25088DD777}" type="presOf" srcId="{855E7E9A-8CB8-468D-B763-8FD12B759B73}" destId="{D792792F-4DF0-4E73-8E75-61B721721539}" srcOrd="0" destOrd="0" presId="urn:microsoft.com/office/officeart/2018/2/layout/IconVerticalSolidList"/>
    <dgm:cxn modelId="{3D3D85ED-00B1-4341-AE5D-92C176BBF7A8}" srcId="{076D408F-90DA-4D76-A782-60DB808695E5}" destId="{CFE66536-1C2E-4386-A990-801C32E96FAF}" srcOrd="4" destOrd="0" parTransId="{8F9CC72E-01ED-4A34-B3D3-163618F0817F}" sibTransId="{D7BFF297-1719-446B-996A-EF9E9B024821}"/>
    <dgm:cxn modelId="{DCA1D9FA-AB5A-4877-A247-E749ACB9EB7B}" type="presOf" srcId="{076D408F-90DA-4D76-A782-60DB808695E5}" destId="{DCA80DF8-DC7D-4247-9909-20FEFB743963}" srcOrd="0" destOrd="0" presId="urn:microsoft.com/office/officeart/2018/2/layout/IconVerticalSolidList"/>
    <dgm:cxn modelId="{C3E0EC05-7358-42C7-A04B-AD7A41216979}" type="presParOf" srcId="{DCA80DF8-DC7D-4247-9909-20FEFB743963}" destId="{2270D8DC-CE06-4F40-84A0-58C016DC76F8}" srcOrd="0" destOrd="0" presId="urn:microsoft.com/office/officeart/2018/2/layout/IconVerticalSolidList"/>
    <dgm:cxn modelId="{6F5C4F07-A85E-4955-8077-CA8DDA1C00EC}" type="presParOf" srcId="{2270D8DC-CE06-4F40-84A0-58C016DC76F8}" destId="{59D30315-B093-434C-9C57-D0BE34714881}" srcOrd="0" destOrd="0" presId="urn:microsoft.com/office/officeart/2018/2/layout/IconVerticalSolidList"/>
    <dgm:cxn modelId="{3F78F1A3-3262-4D1E-BC2E-81FA852681DD}" type="presParOf" srcId="{2270D8DC-CE06-4F40-84A0-58C016DC76F8}" destId="{30FAB505-201D-4BF2-82B3-2E8DDB93FF22}" srcOrd="1" destOrd="0" presId="urn:microsoft.com/office/officeart/2018/2/layout/IconVerticalSolidList"/>
    <dgm:cxn modelId="{55742578-C858-45BD-880D-9A46E0FCFEA6}" type="presParOf" srcId="{2270D8DC-CE06-4F40-84A0-58C016DC76F8}" destId="{75009EF0-DB6A-4666-89AE-6807627AB2AC}" srcOrd="2" destOrd="0" presId="urn:microsoft.com/office/officeart/2018/2/layout/IconVerticalSolidList"/>
    <dgm:cxn modelId="{509F616C-9032-4585-9DE5-2EA53F8FD624}" type="presParOf" srcId="{2270D8DC-CE06-4F40-84A0-58C016DC76F8}" destId="{308BB177-728D-41A8-81EE-C808CED03DE4}" srcOrd="3" destOrd="0" presId="urn:microsoft.com/office/officeart/2018/2/layout/IconVerticalSolidList"/>
    <dgm:cxn modelId="{F7A2382B-DA57-45A3-B187-279831F9918B}" type="presParOf" srcId="{DCA80DF8-DC7D-4247-9909-20FEFB743963}" destId="{A953BD64-D4FE-401A-ACE9-8E5D248FF6D0}" srcOrd="1" destOrd="0" presId="urn:microsoft.com/office/officeart/2018/2/layout/IconVerticalSolidList"/>
    <dgm:cxn modelId="{097D8EB1-DBFC-46A9-8382-EBE88036B7CC}" type="presParOf" srcId="{DCA80DF8-DC7D-4247-9909-20FEFB743963}" destId="{85222153-C12A-4AFB-8201-02858D56106E}" srcOrd="2" destOrd="0" presId="urn:microsoft.com/office/officeart/2018/2/layout/IconVerticalSolidList"/>
    <dgm:cxn modelId="{44BECDD0-2AD0-4CEB-BAFA-B07FF14DD8DC}" type="presParOf" srcId="{85222153-C12A-4AFB-8201-02858D56106E}" destId="{5C8BC427-F194-4E60-BA88-A8DF4FE7B838}" srcOrd="0" destOrd="0" presId="urn:microsoft.com/office/officeart/2018/2/layout/IconVerticalSolidList"/>
    <dgm:cxn modelId="{F2A24EC1-2375-4EEE-A4C0-6599E3E24277}" type="presParOf" srcId="{85222153-C12A-4AFB-8201-02858D56106E}" destId="{DB0768AA-E7E0-4446-A13C-7202976D4D2C}" srcOrd="1" destOrd="0" presId="urn:microsoft.com/office/officeart/2018/2/layout/IconVerticalSolidList"/>
    <dgm:cxn modelId="{ED46016C-E7EB-43BF-81E6-49122069F274}" type="presParOf" srcId="{85222153-C12A-4AFB-8201-02858D56106E}" destId="{7D9C2C96-A867-454A-9677-A64BBEA7A98E}" srcOrd="2" destOrd="0" presId="urn:microsoft.com/office/officeart/2018/2/layout/IconVerticalSolidList"/>
    <dgm:cxn modelId="{953CBE13-7D9B-4093-B5E2-CEAB1E48536F}" type="presParOf" srcId="{85222153-C12A-4AFB-8201-02858D56106E}" destId="{1B46F660-0F0A-4A01-96FB-C6AE948C8B55}" srcOrd="3" destOrd="0" presId="urn:microsoft.com/office/officeart/2018/2/layout/IconVerticalSolidList"/>
    <dgm:cxn modelId="{17CC636B-74B3-43A8-A083-66B8143188F6}" type="presParOf" srcId="{DCA80DF8-DC7D-4247-9909-20FEFB743963}" destId="{ADFC778B-66FE-4122-88F1-E764C327182D}" srcOrd="3" destOrd="0" presId="urn:microsoft.com/office/officeart/2018/2/layout/IconVerticalSolidList"/>
    <dgm:cxn modelId="{5C2F0B72-A210-41D4-821D-198267B3F6BB}" type="presParOf" srcId="{DCA80DF8-DC7D-4247-9909-20FEFB743963}" destId="{03225DA1-9F5B-4E05-838D-F2078BF3916D}" srcOrd="4" destOrd="0" presId="urn:microsoft.com/office/officeart/2018/2/layout/IconVerticalSolidList"/>
    <dgm:cxn modelId="{D544A947-3A57-46E5-9E05-0AA4A2C01BFA}" type="presParOf" srcId="{03225DA1-9F5B-4E05-838D-F2078BF3916D}" destId="{403ADEFB-BE38-480B-8189-94DFEBB3147F}" srcOrd="0" destOrd="0" presId="urn:microsoft.com/office/officeart/2018/2/layout/IconVerticalSolidList"/>
    <dgm:cxn modelId="{DA719F3F-A531-4F3D-B6B1-10D1C7469A7E}" type="presParOf" srcId="{03225DA1-9F5B-4E05-838D-F2078BF3916D}" destId="{777DF17E-892E-4C48-A6F8-F94C9F113880}" srcOrd="1" destOrd="0" presId="urn:microsoft.com/office/officeart/2018/2/layout/IconVerticalSolidList"/>
    <dgm:cxn modelId="{E2B37720-1CE6-4494-8AE8-41B6E3679CBF}" type="presParOf" srcId="{03225DA1-9F5B-4E05-838D-F2078BF3916D}" destId="{86DD975E-5CBB-4311-BB80-DC67C8ED406B}" srcOrd="2" destOrd="0" presId="urn:microsoft.com/office/officeart/2018/2/layout/IconVerticalSolidList"/>
    <dgm:cxn modelId="{112CE919-ADE6-4F74-A3C6-EFA9D0671992}" type="presParOf" srcId="{03225DA1-9F5B-4E05-838D-F2078BF3916D}" destId="{AAA2EF1B-D213-4739-8EA0-EA97861FA80F}" srcOrd="3" destOrd="0" presId="urn:microsoft.com/office/officeart/2018/2/layout/IconVerticalSolidList"/>
    <dgm:cxn modelId="{00A9156F-D285-46B0-8CDB-DF9B6155E321}" type="presParOf" srcId="{DCA80DF8-DC7D-4247-9909-20FEFB743963}" destId="{0E969BE9-6DDC-4E4F-97AB-8F78163B26DE}" srcOrd="5" destOrd="0" presId="urn:microsoft.com/office/officeart/2018/2/layout/IconVerticalSolidList"/>
    <dgm:cxn modelId="{A59991ED-F919-4943-AA6A-D22B7F3E8A55}" type="presParOf" srcId="{DCA80DF8-DC7D-4247-9909-20FEFB743963}" destId="{0959D668-9BBC-4EF7-BDF0-9C50AEC9A392}" srcOrd="6" destOrd="0" presId="urn:microsoft.com/office/officeart/2018/2/layout/IconVerticalSolidList"/>
    <dgm:cxn modelId="{3BFFC6A1-CFF8-4928-9FA5-4DE7D9C01644}" type="presParOf" srcId="{0959D668-9BBC-4EF7-BDF0-9C50AEC9A392}" destId="{45BEF0D4-ADCB-4970-8F2A-3CFD3CD2373D}" srcOrd="0" destOrd="0" presId="urn:microsoft.com/office/officeart/2018/2/layout/IconVerticalSolidList"/>
    <dgm:cxn modelId="{862673C3-1015-4607-8453-8F18781715BB}" type="presParOf" srcId="{0959D668-9BBC-4EF7-BDF0-9C50AEC9A392}" destId="{CA388415-4B4B-4264-959A-34A8A5D9E9CE}" srcOrd="1" destOrd="0" presId="urn:microsoft.com/office/officeart/2018/2/layout/IconVerticalSolidList"/>
    <dgm:cxn modelId="{0796DF79-5E0F-4A58-860B-9ACD6282AC31}" type="presParOf" srcId="{0959D668-9BBC-4EF7-BDF0-9C50AEC9A392}" destId="{EE33DDFC-352F-47C2-BB19-AB21F6DAE431}" srcOrd="2" destOrd="0" presId="urn:microsoft.com/office/officeart/2018/2/layout/IconVerticalSolidList"/>
    <dgm:cxn modelId="{A5EE63C5-221C-45DE-8359-1707FB10F0F9}" type="presParOf" srcId="{0959D668-9BBC-4EF7-BDF0-9C50AEC9A392}" destId="{D792792F-4DF0-4E73-8E75-61B721721539}" srcOrd="3" destOrd="0" presId="urn:microsoft.com/office/officeart/2018/2/layout/IconVerticalSolidList"/>
    <dgm:cxn modelId="{5D6B0949-F28C-423C-B480-A2B6FB8465C1}" type="presParOf" srcId="{DCA80DF8-DC7D-4247-9909-20FEFB743963}" destId="{7B41D181-3EFB-4A32-82AA-88542DA81274}" srcOrd="7" destOrd="0" presId="urn:microsoft.com/office/officeart/2018/2/layout/IconVerticalSolidList"/>
    <dgm:cxn modelId="{255B8E7D-0286-4FDD-9FF0-3C93C1210BCD}" type="presParOf" srcId="{DCA80DF8-DC7D-4247-9909-20FEFB743963}" destId="{D1A0F915-CD72-4669-A14A-94EB269CDD18}" srcOrd="8" destOrd="0" presId="urn:microsoft.com/office/officeart/2018/2/layout/IconVerticalSolidList"/>
    <dgm:cxn modelId="{C00D4F1A-9C31-4DF9-92DA-2F9E70BE6C3A}" type="presParOf" srcId="{D1A0F915-CD72-4669-A14A-94EB269CDD18}" destId="{E0FD9207-017D-4140-8BD4-57C0EF8A5F79}" srcOrd="0" destOrd="0" presId="urn:microsoft.com/office/officeart/2018/2/layout/IconVerticalSolidList"/>
    <dgm:cxn modelId="{959B91EE-8BB1-4B98-99E6-66070004C3AA}" type="presParOf" srcId="{D1A0F915-CD72-4669-A14A-94EB269CDD18}" destId="{B5B5557B-FC20-459B-9D6B-C0245E6A617D}" srcOrd="1" destOrd="0" presId="urn:microsoft.com/office/officeart/2018/2/layout/IconVerticalSolidList"/>
    <dgm:cxn modelId="{9E9C0711-C330-48D2-8305-4E5EA9E0D8AB}" type="presParOf" srcId="{D1A0F915-CD72-4669-A14A-94EB269CDD18}" destId="{393E963F-79BE-4ABC-ABB5-47C26F3F0653}" srcOrd="2" destOrd="0" presId="urn:microsoft.com/office/officeart/2018/2/layout/IconVerticalSolidList"/>
    <dgm:cxn modelId="{0BAC0ACD-EB1D-4831-8596-26D3F4AEBC98}" type="presParOf" srcId="{D1A0F915-CD72-4669-A14A-94EB269CDD18}" destId="{348B0B67-2EFB-4206-82CA-6D1F59539A49}" srcOrd="3" destOrd="0" presId="urn:microsoft.com/office/officeart/2018/2/layout/IconVerticalSolidList"/>
    <dgm:cxn modelId="{D5C5555E-1704-48C0-9803-398E07B5560C}" type="presParOf" srcId="{DCA80DF8-DC7D-4247-9909-20FEFB743963}" destId="{14EE331A-D74A-423F-94AF-0E992D90C1A2}" srcOrd="9" destOrd="0" presId="urn:microsoft.com/office/officeart/2018/2/layout/IconVerticalSolidList"/>
    <dgm:cxn modelId="{4C3F4821-F1F1-4A3D-BAEA-ADA1C4E802C2}" type="presParOf" srcId="{DCA80DF8-DC7D-4247-9909-20FEFB743963}" destId="{782EF38D-FE9B-49F0-BFE6-C10D3AEBF2F1}" srcOrd="10" destOrd="0" presId="urn:microsoft.com/office/officeart/2018/2/layout/IconVerticalSolidList"/>
    <dgm:cxn modelId="{A734CA22-359D-4404-B3C6-94E91D6FBDBA}" type="presParOf" srcId="{782EF38D-FE9B-49F0-BFE6-C10D3AEBF2F1}" destId="{8E78A564-C677-4C34-8687-B2ADB5A3B09E}" srcOrd="0" destOrd="0" presId="urn:microsoft.com/office/officeart/2018/2/layout/IconVerticalSolidList"/>
    <dgm:cxn modelId="{2A0C3EFB-D2A8-408C-B66A-A98F3683B0AE}" type="presParOf" srcId="{782EF38D-FE9B-49F0-BFE6-C10D3AEBF2F1}" destId="{0F9ACB44-035D-4974-A05F-DA3062ED926D}" srcOrd="1" destOrd="0" presId="urn:microsoft.com/office/officeart/2018/2/layout/IconVerticalSolidList"/>
    <dgm:cxn modelId="{1981EA04-61AD-4579-AAE9-326AAF03030E}" type="presParOf" srcId="{782EF38D-FE9B-49F0-BFE6-C10D3AEBF2F1}" destId="{69451D94-F002-4687-A6D0-DCC7BE69CB4B}" srcOrd="2" destOrd="0" presId="urn:microsoft.com/office/officeart/2018/2/layout/IconVerticalSolidList"/>
    <dgm:cxn modelId="{6AA0BE47-D2D2-448F-9F93-A04B124FEC44}" type="presParOf" srcId="{782EF38D-FE9B-49F0-BFE6-C10D3AEBF2F1}" destId="{2B151893-3453-4F2D-8C24-C172989DC01C}" srcOrd="3" destOrd="0" presId="urn:microsoft.com/office/officeart/2018/2/layout/IconVerticalSolidList"/>
    <dgm:cxn modelId="{72B43799-4EC0-483F-81B4-909BB17EC385}" type="presParOf" srcId="{DCA80DF8-DC7D-4247-9909-20FEFB743963}" destId="{791A2D2D-39B8-44B4-B701-2BDB1BD38658}" srcOrd="11" destOrd="0" presId="urn:microsoft.com/office/officeart/2018/2/layout/IconVerticalSolidList"/>
    <dgm:cxn modelId="{63099BCB-3A13-438D-8D05-531AD0353649}" type="presParOf" srcId="{DCA80DF8-DC7D-4247-9909-20FEFB743963}" destId="{7FBB43EC-5FAF-49FA-AA7D-742EF4FE369D}" srcOrd="12" destOrd="0" presId="urn:microsoft.com/office/officeart/2018/2/layout/IconVerticalSolidList"/>
    <dgm:cxn modelId="{04E569B6-7739-4967-8366-BBDF4F3EB5F4}" type="presParOf" srcId="{7FBB43EC-5FAF-49FA-AA7D-742EF4FE369D}" destId="{A4E4528A-FCBD-458D-8AAA-479946356BE9}" srcOrd="0" destOrd="0" presId="urn:microsoft.com/office/officeart/2018/2/layout/IconVerticalSolidList"/>
    <dgm:cxn modelId="{A4F0E22B-E69D-4A28-88CC-EFB9DDB0937D}" type="presParOf" srcId="{7FBB43EC-5FAF-49FA-AA7D-742EF4FE369D}" destId="{43F8F6A6-BF50-4143-A636-AB1CA0E5E382}" srcOrd="1" destOrd="0" presId="urn:microsoft.com/office/officeart/2018/2/layout/IconVerticalSolidList"/>
    <dgm:cxn modelId="{7B26EDA7-7C39-4E99-A8C9-B6F0DEB20A88}" type="presParOf" srcId="{7FBB43EC-5FAF-49FA-AA7D-742EF4FE369D}" destId="{90837C38-E6E3-415B-96F3-86A0076C0C8C}" srcOrd="2" destOrd="0" presId="urn:microsoft.com/office/officeart/2018/2/layout/IconVerticalSolidList"/>
    <dgm:cxn modelId="{868AB3A2-B162-46AB-917F-F9FCD09CB3ED}" type="presParOf" srcId="{7FBB43EC-5FAF-49FA-AA7D-742EF4FE369D}" destId="{A0F09A90-DB22-45E9-AE43-B4F92E92CA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F68005-EF56-4F70-9BDD-33874E63685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87DBD12-6D32-44F0-A235-4E09141F9421}">
      <dgm:prSet custT="1"/>
      <dgm:spPr/>
      <dgm:t>
        <a:bodyPr/>
        <a:lstStyle/>
        <a:p>
          <a:r>
            <a:rPr lang="es-MX" sz="2000" b="1" dirty="0"/>
            <a:t>Vena yugular externa o interna derecha favoritas por ser más fácil realizar desde la cabecera, localización constante y acceso rápido a vena cava superior</a:t>
          </a:r>
          <a:endParaRPr lang="en-US" sz="2000" b="1" dirty="0"/>
        </a:p>
      </dgm:t>
    </dgm:pt>
    <dgm:pt modelId="{7861E0F0-A303-40A6-A740-5D78343F8386}" type="parTrans" cxnId="{06C5827E-8695-46A6-AB98-67630AD29EB6}">
      <dgm:prSet/>
      <dgm:spPr/>
      <dgm:t>
        <a:bodyPr/>
        <a:lstStyle/>
        <a:p>
          <a:endParaRPr lang="en-US" sz="1600" b="1"/>
        </a:p>
      </dgm:t>
    </dgm:pt>
    <dgm:pt modelId="{330DF582-4789-411C-9635-927919430E85}" type="sibTrans" cxnId="{06C5827E-8695-46A6-AB98-67630AD29EB6}">
      <dgm:prSet custT="1"/>
      <dgm:spPr/>
      <dgm:t>
        <a:bodyPr/>
        <a:lstStyle/>
        <a:p>
          <a:endParaRPr lang="en-US" sz="2800" b="1"/>
        </a:p>
      </dgm:t>
    </dgm:pt>
    <dgm:pt modelId="{6597865F-BE30-4258-AED7-4D71B276312A}">
      <dgm:prSet custT="1"/>
      <dgm:spPr/>
      <dgm:t>
        <a:bodyPr/>
        <a:lstStyle/>
        <a:p>
          <a:r>
            <a:rPr lang="es-MX" sz="2000" b="1" dirty="0"/>
            <a:t>La </a:t>
          </a:r>
          <a:r>
            <a:rPr lang="es-MX" sz="2000" b="1" u="sng" dirty="0"/>
            <a:t>Academia Americana de Pediatría </a:t>
          </a:r>
          <a:r>
            <a:rPr lang="es-MX" sz="2000" b="1" dirty="0"/>
            <a:t>recomienda la </a:t>
          </a:r>
          <a:r>
            <a:rPr lang="es-MX" sz="2000" b="1" u="sng" dirty="0"/>
            <a:t>vena femoral</a:t>
          </a:r>
          <a:r>
            <a:rPr lang="es-MX" sz="2000" b="1" dirty="0"/>
            <a:t>, por menor riesgo de complicaciones cardiopulmonares</a:t>
          </a:r>
          <a:endParaRPr lang="en-US" sz="2000" b="1" dirty="0"/>
        </a:p>
      </dgm:t>
    </dgm:pt>
    <dgm:pt modelId="{8F13F011-1937-44BB-BA64-08F468F1DA53}" type="parTrans" cxnId="{F726EDD3-FA1B-49F7-B8A8-61AFBD54A494}">
      <dgm:prSet/>
      <dgm:spPr/>
      <dgm:t>
        <a:bodyPr/>
        <a:lstStyle/>
        <a:p>
          <a:endParaRPr lang="en-US" sz="1600" b="1"/>
        </a:p>
      </dgm:t>
    </dgm:pt>
    <dgm:pt modelId="{A49BD60E-0FF5-47AE-9607-7F3B9CC59A9E}" type="sibTrans" cxnId="{F726EDD3-FA1B-49F7-B8A8-61AFBD54A494}">
      <dgm:prSet custT="1"/>
      <dgm:spPr/>
      <dgm:t>
        <a:bodyPr/>
        <a:lstStyle/>
        <a:p>
          <a:endParaRPr lang="en-US" sz="2800" b="1"/>
        </a:p>
      </dgm:t>
    </dgm:pt>
    <dgm:pt modelId="{D482BDBF-5CCD-465F-931C-3496170E6ED8}">
      <dgm:prSet custT="1"/>
      <dgm:spPr/>
      <dgm:t>
        <a:bodyPr/>
        <a:lstStyle/>
        <a:p>
          <a:r>
            <a:rPr lang="es-MX" sz="2000" b="1" dirty="0"/>
            <a:t>La punción de la </a:t>
          </a:r>
          <a:r>
            <a:rPr lang="es-MX" sz="2000" b="1" u="sng" dirty="0"/>
            <a:t>vena subclavia </a:t>
          </a:r>
          <a:r>
            <a:rPr lang="es-MX" sz="2000" b="1" u="none" dirty="0"/>
            <a:t>derecha</a:t>
          </a:r>
          <a:r>
            <a:rPr lang="es-MX" sz="2000" b="1" dirty="0"/>
            <a:t> se asocia con mayor riesgo de neumotórax (1 %): </a:t>
          </a:r>
          <a:r>
            <a:rPr lang="es-MX" sz="2000" b="1" u="sng" dirty="0"/>
            <a:t>Evitar hacer punciones bilaterales</a:t>
          </a:r>
          <a:endParaRPr lang="en-US" sz="2000" b="1" u="sng" dirty="0"/>
        </a:p>
      </dgm:t>
    </dgm:pt>
    <dgm:pt modelId="{9A6CF0A9-5BDD-4CDC-AE65-A80D0F3A4385}" type="parTrans" cxnId="{A80B19D8-92F0-441B-A369-3EC1C2B73789}">
      <dgm:prSet/>
      <dgm:spPr/>
      <dgm:t>
        <a:bodyPr/>
        <a:lstStyle/>
        <a:p>
          <a:endParaRPr lang="en-US" sz="1600" b="1"/>
        </a:p>
      </dgm:t>
    </dgm:pt>
    <dgm:pt modelId="{E97009B2-1DC8-4ACC-A5AC-61B512941FE5}" type="sibTrans" cxnId="{A80B19D8-92F0-441B-A369-3EC1C2B73789}">
      <dgm:prSet custT="1"/>
      <dgm:spPr/>
      <dgm:t>
        <a:bodyPr/>
        <a:lstStyle/>
        <a:p>
          <a:endParaRPr lang="en-US" sz="2800" b="1"/>
        </a:p>
      </dgm:t>
    </dgm:pt>
    <dgm:pt modelId="{BFE7ACBD-64B0-4917-B3A4-45025DD1D4DD}">
      <dgm:prSet custT="1"/>
      <dgm:spPr/>
      <dgm:t>
        <a:bodyPr/>
        <a:lstStyle/>
        <a:p>
          <a:r>
            <a:rPr lang="es-MX" sz="2000" b="1" dirty="0"/>
            <a:t>En neonatos, se puede utilizar la vena umbilical</a:t>
          </a:r>
          <a:endParaRPr lang="en-US" sz="2000" b="1" dirty="0"/>
        </a:p>
      </dgm:t>
    </dgm:pt>
    <dgm:pt modelId="{DC51969F-012B-4221-AA11-6DCA6BD5066C}" type="parTrans" cxnId="{5D363A1E-8C76-49A0-8AC4-C8EBDD1DA18A}">
      <dgm:prSet/>
      <dgm:spPr/>
      <dgm:t>
        <a:bodyPr/>
        <a:lstStyle/>
        <a:p>
          <a:endParaRPr lang="en-US" sz="1600" b="1"/>
        </a:p>
      </dgm:t>
    </dgm:pt>
    <dgm:pt modelId="{C01186D4-04FB-465E-AE10-03835F7ACB3D}" type="sibTrans" cxnId="{5D363A1E-8C76-49A0-8AC4-C8EBDD1DA18A}">
      <dgm:prSet custT="1"/>
      <dgm:spPr/>
      <dgm:t>
        <a:bodyPr/>
        <a:lstStyle/>
        <a:p>
          <a:endParaRPr lang="en-US" sz="2800" b="1"/>
        </a:p>
      </dgm:t>
    </dgm:pt>
    <dgm:pt modelId="{58E79694-BF06-46E1-9FCB-6F785DAB40B1}">
      <dgm:prSet custT="1"/>
      <dgm:spPr/>
      <dgm:t>
        <a:bodyPr/>
        <a:lstStyle/>
        <a:p>
          <a:r>
            <a:rPr lang="es-MX" sz="2000" b="1" dirty="0"/>
            <a:t>También es útil insertar un catéter largo en una vena periférica y avanzar la punta hasta una vena central</a:t>
          </a:r>
          <a:endParaRPr lang="en-US" sz="2000" b="1" dirty="0"/>
        </a:p>
      </dgm:t>
    </dgm:pt>
    <dgm:pt modelId="{C88ECB1A-688B-4933-875D-981F980C7649}" type="parTrans" cxnId="{330DC98E-5AAF-4FDE-B65F-89C3F2AA3993}">
      <dgm:prSet/>
      <dgm:spPr/>
      <dgm:t>
        <a:bodyPr/>
        <a:lstStyle/>
        <a:p>
          <a:endParaRPr lang="en-US" sz="1600" b="1"/>
        </a:p>
      </dgm:t>
    </dgm:pt>
    <dgm:pt modelId="{07573E09-6489-4618-B26D-90C17F4E3300}" type="sibTrans" cxnId="{330DC98E-5AAF-4FDE-B65F-89C3F2AA3993}">
      <dgm:prSet/>
      <dgm:spPr/>
      <dgm:t>
        <a:bodyPr/>
        <a:lstStyle/>
        <a:p>
          <a:endParaRPr lang="en-US" sz="1600" b="1"/>
        </a:p>
      </dgm:t>
    </dgm:pt>
    <dgm:pt modelId="{BEB6CA97-188E-4C4C-9E1A-966FE57DD1BD}" type="pres">
      <dgm:prSet presAssocID="{02F68005-EF56-4F70-9BDD-33874E636855}" presName="outerComposite" presStyleCnt="0">
        <dgm:presLayoutVars>
          <dgm:chMax val="5"/>
          <dgm:dir/>
          <dgm:resizeHandles val="exact"/>
        </dgm:presLayoutVars>
      </dgm:prSet>
      <dgm:spPr/>
    </dgm:pt>
    <dgm:pt modelId="{E6FDD388-5112-44A4-ABFB-B7584CB5EC18}" type="pres">
      <dgm:prSet presAssocID="{02F68005-EF56-4F70-9BDD-33874E636855}" presName="dummyMaxCanvas" presStyleCnt="0">
        <dgm:presLayoutVars/>
      </dgm:prSet>
      <dgm:spPr/>
    </dgm:pt>
    <dgm:pt modelId="{F478A77D-9210-4D9B-A002-AA2A2DE9D08D}" type="pres">
      <dgm:prSet presAssocID="{02F68005-EF56-4F70-9BDD-33874E636855}" presName="FiveNodes_1" presStyleLbl="node1" presStyleIdx="0" presStyleCnt="5">
        <dgm:presLayoutVars>
          <dgm:bulletEnabled val="1"/>
        </dgm:presLayoutVars>
      </dgm:prSet>
      <dgm:spPr/>
    </dgm:pt>
    <dgm:pt modelId="{346BBBD6-21EF-4753-9CF3-A4C21C65F3F7}" type="pres">
      <dgm:prSet presAssocID="{02F68005-EF56-4F70-9BDD-33874E636855}" presName="FiveNodes_2" presStyleLbl="node1" presStyleIdx="1" presStyleCnt="5">
        <dgm:presLayoutVars>
          <dgm:bulletEnabled val="1"/>
        </dgm:presLayoutVars>
      </dgm:prSet>
      <dgm:spPr/>
    </dgm:pt>
    <dgm:pt modelId="{76F06F86-D830-4B69-A726-3EE9404F19C0}" type="pres">
      <dgm:prSet presAssocID="{02F68005-EF56-4F70-9BDD-33874E636855}" presName="FiveNodes_3" presStyleLbl="node1" presStyleIdx="2" presStyleCnt="5">
        <dgm:presLayoutVars>
          <dgm:bulletEnabled val="1"/>
        </dgm:presLayoutVars>
      </dgm:prSet>
      <dgm:spPr/>
    </dgm:pt>
    <dgm:pt modelId="{3C5574EB-CA1F-44C8-8F4B-3B1D57589ABD}" type="pres">
      <dgm:prSet presAssocID="{02F68005-EF56-4F70-9BDD-33874E636855}" presName="FiveNodes_4" presStyleLbl="node1" presStyleIdx="3" presStyleCnt="5">
        <dgm:presLayoutVars>
          <dgm:bulletEnabled val="1"/>
        </dgm:presLayoutVars>
      </dgm:prSet>
      <dgm:spPr/>
    </dgm:pt>
    <dgm:pt modelId="{D9A67643-B271-4F78-A1F4-018858FE8305}" type="pres">
      <dgm:prSet presAssocID="{02F68005-EF56-4F70-9BDD-33874E636855}" presName="FiveNodes_5" presStyleLbl="node1" presStyleIdx="4" presStyleCnt="5">
        <dgm:presLayoutVars>
          <dgm:bulletEnabled val="1"/>
        </dgm:presLayoutVars>
      </dgm:prSet>
      <dgm:spPr/>
    </dgm:pt>
    <dgm:pt modelId="{A2E5B7F6-C0EC-48C9-B8BA-CC59A6C9D9CE}" type="pres">
      <dgm:prSet presAssocID="{02F68005-EF56-4F70-9BDD-33874E636855}" presName="FiveConn_1-2" presStyleLbl="fgAccFollowNode1" presStyleIdx="0" presStyleCnt="4">
        <dgm:presLayoutVars>
          <dgm:bulletEnabled val="1"/>
        </dgm:presLayoutVars>
      </dgm:prSet>
      <dgm:spPr/>
    </dgm:pt>
    <dgm:pt modelId="{6A1313C6-6AB5-4DA1-AB0D-0EC8076A0716}" type="pres">
      <dgm:prSet presAssocID="{02F68005-EF56-4F70-9BDD-33874E636855}" presName="FiveConn_2-3" presStyleLbl="fgAccFollowNode1" presStyleIdx="1" presStyleCnt="4">
        <dgm:presLayoutVars>
          <dgm:bulletEnabled val="1"/>
        </dgm:presLayoutVars>
      </dgm:prSet>
      <dgm:spPr/>
    </dgm:pt>
    <dgm:pt modelId="{2B1D869E-8BD3-4438-94A9-429C4F0752C4}" type="pres">
      <dgm:prSet presAssocID="{02F68005-EF56-4F70-9BDD-33874E636855}" presName="FiveConn_3-4" presStyleLbl="fgAccFollowNode1" presStyleIdx="2" presStyleCnt="4">
        <dgm:presLayoutVars>
          <dgm:bulletEnabled val="1"/>
        </dgm:presLayoutVars>
      </dgm:prSet>
      <dgm:spPr/>
    </dgm:pt>
    <dgm:pt modelId="{89F44C88-53AF-4F67-9F44-F831055D3842}" type="pres">
      <dgm:prSet presAssocID="{02F68005-EF56-4F70-9BDD-33874E636855}" presName="FiveConn_4-5" presStyleLbl="fgAccFollowNode1" presStyleIdx="3" presStyleCnt="4">
        <dgm:presLayoutVars>
          <dgm:bulletEnabled val="1"/>
        </dgm:presLayoutVars>
      </dgm:prSet>
      <dgm:spPr/>
    </dgm:pt>
    <dgm:pt modelId="{A14C40CD-13B2-4590-BBFF-82331B97706C}" type="pres">
      <dgm:prSet presAssocID="{02F68005-EF56-4F70-9BDD-33874E636855}" presName="FiveNodes_1_text" presStyleLbl="node1" presStyleIdx="4" presStyleCnt="5">
        <dgm:presLayoutVars>
          <dgm:bulletEnabled val="1"/>
        </dgm:presLayoutVars>
      </dgm:prSet>
      <dgm:spPr/>
    </dgm:pt>
    <dgm:pt modelId="{E1BA8523-4B19-4753-A100-BCE00AB179EA}" type="pres">
      <dgm:prSet presAssocID="{02F68005-EF56-4F70-9BDD-33874E636855}" presName="FiveNodes_2_text" presStyleLbl="node1" presStyleIdx="4" presStyleCnt="5">
        <dgm:presLayoutVars>
          <dgm:bulletEnabled val="1"/>
        </dgm:presLayoutVars>
      </dgm:prSet>
      <dgm:spPr/>
    </dgm:pt>
    <dgm:pt modelId="{8E79D8C4-4DFB-481E-8C09-5B50E97E286A}" type="pres">
      <dgm:prSet presAssocID="{02F68005-EF56-4F70-9BDD-33874E636855}" presName="FiveNodes_3_text" presStyleLbl="node1" presStyleIdx="4" presStyleCnt="5">
        <dgm:presLayoutVars>
          <dgm:bulletEnabled val="1"/>
        </dgm:presLayoutVars>
      </dgm:prSet>
      <dgm:spPr/>
    </dgm:pt>
    <dgm:pt modelId="{4D82CC1E-4A50-4FD2-AA04-5C607F98A5A9}" type="pres">
      <dgm:prSet presAssocID="{02F68005-EF56-4F70-9BDD-33874E636855}" presName="FiveNodes_4_text" presStyleLbl="node1" presStyleIdx="4" presStyleCnt="5">
        <dgm:presLayoutVars>
          <dgm:bulletEnabled val="1"/>
        </dgm:presLayoutVars>
      </dgm:prSet>
      <dgm:spPr/>
    </dgm:pt>
    <dgm:pt modelId="{8A07B2B4-A05A-4AE6-9C8F-2FD6273C80E0}" type="pres">
      <dgm:prSet presAssocID="{02F68005-EF56-4F70-9BDD-33874E636855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D363A1E-8C76-49A0-8AC4-C8EBDD1DA18A}" srcId="{02F68005-EF56-4F70-9BDD-33874E636855}" destId="{BFE7ACBD-64B0-4917-B3A4-45025DD1D4DD}" srcOrd="3" destOrd="0" parTransId="{DC51969F-012B-4221-AA11-6DCA6BD5066C}" sibTransId="{C01186D4-04FB-465E-AE10-03835F7ACB3D}"/>
    <dgm:cxn modelId="{D4A0B02E-2F3F-4B2F-B5D4-7E46E045DA9A}" type="presOf" srcId="{BFE7ACBD-64B0-4917-B3A4-45025DD1D4DD}" destId="{4D82CC1E-4A50-4FD2-AA04-5C607F98A5A9}" srcOrd="1" destOrd="0" presId="urn:microsoft.com/office/officeart/2005/8/layout/vProcess5"/>
    <dgm:cxn modelId="{0E79F736-03B9-4BEC-A738-8B93F1A30BBA}" type="presOf" srcId="{A87DBD12-6D32-44F0-A235-4E09141F9421}" destId="{A14C40CD-13B2-4590-BBFF-82331B97706C}" srcOrd="1" destOrd="0" presId="urn:microsoft.com/office/officeart/2005/8/layout/vProcess5"/>
    <dgm:cxn modelId="{BDD0DC3A-4696-44A5-8716-DFA5F9AFCE7B}" type="presOf" srcId="{58E79694-BF06-46E1-9FCB-6F785DAB40B1}" destId="{8A07B2B4-A05A-4AE6-9C8F-2FD6273C80E0}" srcOrd="1" destOrd="0" presId="urn:microsoft.com/office/officeart/2005/8/layout/vProcess5"/>
    <dgm:cxn modelId="{0728DF60-550C-4009-8358-9A0BDF7478BB}" type="presOf" srcId="{6597865F-BE30-4258-AED7-4D71B276312A}" destId="{E1BA8523-4B19-4753-A100-BCE00AB179EA}" srcOrd="1" destOrd="0" presId="urn:microsoft.com/office/officeart/2005/8/layout/vProcess5"/>
    <dgm:cxn modelId="{7D598F42-BEA5-46F9-B5E6-7552E1039D73}" type="presOf" srcId="{A49BD60E-0FF5-47AE-9607-7F3B9CC59A9E}" destId="{6A1313C6-6AB5-4DA1-AB0D-0EC8076A0716}" srcOrd="0" destOrd="0" presId="urn:microsoft.com/office/officeart/2005/8/layout/vProcess5"/>
    <dgm:cxn modelId="{E39FB474-9B3B-46A0-93C2-5D087D3EE33B}" type="presOf" srcId="{58E79694-BF06-46E1-9FCB-6F785DAB40B1}" destId="{D9A67643-B271-4F78-A1F4-018858FE8305}" srcOrd="0" destOrd="0" presId="urn:microsoft.com/office/officeart/2005/8/layout/vProcess5"/>
    <dgm:cxn modelId="{06C5827E-8695-46A6-AB98-67630AD29EB6}" srcId="{02F68005-EF56-4F70-9BDD-33874E636855}" destId="{A87DBD12-6D32-44F0-A235-4E09141F9421}" srcOrd="0" destOrd="0" parTransId="{7861E0F0-A303-40A6-A740-5D78343F8386}" sibTransId="{330DF582-4789-411C-9635-927919430E85}"/>
    <dgm:cxn modelId="{8ED5CB88-8F0E-47E2-A324-0B5D3D3E6AE0}" type="presOf" srcId="{C01186D4-04FB-465E-AE10-03835F7ACB3D}" destId="{89F44C88-53AF-4F67-9F44-F831055D3842}" srcOrd="0" destOrd="0" presId="urn:microsoft.com/office/officeart/2005/8/layout/vProcess5"/>
    <dgm:cxn modelId="{330DC98E-5AAF-4FDE-B65F-89C3F2AA3993}" srcId="{02F68005-EF56-4F70-9BDD-33874E636855}" destId="{58E79694-BF06-46E1-9FCB-6F785DAB40B1}" srcOrd="4" destOrd="0" parTransId="{C88ECB1A-688B-4933-875D-981F980C7649}" sibTransId="{07573E09-6489-4618-B26D-90C17F4E3300}"/>
    <dgm:cxn modelId="{163E818F-2B3C-43CF-8E98-DF1521D42C16}" type="presOf" srcId="{D482BDBF-5CCD-465F-931C-3496170E6ED8}" destId="{76F06F86-D830-4B69-A726-3EE9404F19C0}" srcOrd="0" destOrd="0" presId="urn:microsoft.com/office/officeart/2005/8/layout/vProcess5"/>
    <dgm:cxn modelId="{D497B393-DBFA-41A7-8223-AA4C129EF9D0}" type="presOf" srcId="{D482BDBF-5CCD-465F-931C-3496170E6ED8}" destId="{8E79D8C4-4DFB-481E-8C09-5B50E97E286A}" srcOrd="1" destOrd="0" presId="urn:microsoft.com/office/officeart/2005/8/layout/vProcess5"/>
    <dgm:cxn modelId="{9A28DCB6-86AD-4D1A-AF90-E8A1698566BB}" type="presOf" srcId="{E97009B2-1DC8-4ACC-A5AC-61B512941FE5}" destId="{2B1D869E-8BD3-4438-94A9-429C4F0752C4}" srcOrd="0" destOrd="0" presId="urn:microsoft.com/office/officeart/2005/8/layout/vProcess5"/>
    <dgm:cxn modelId="{D1B4DABA-CF33-4114-967E-189D366EE0DC}" type="presOf" srcId="{6597865F-BE30-4258-AED7-4D71B276312A}" destId="{346BBBD6-21EF-4753-9CF3-A4C21C65F3F7}" srcOrd="0" destOrd="0" presId="urn:microsoft.com/office/officeart/2005/8/layout/vProcess5"/>
    <dgm:cxn modelId="{3CDF5FBC-269B-434C-AC8C-17AAD5481841}" type="presOf" srcId="{BFE7ACBD-64B0-4917-B3A4-45025DD1D4DD}" destId="{3C5574EB-CA1F-44C8-8F4B-3B1D57589ABD}" srcOrd="0" destOrd="0" presId="urn:microsoft.com/office/officeart/2005/8/layout/vProcess5"/>
    <dgm:cxn modelId="{08D9BAC5-BB33-4CE2-BDA3-1B717A2FDA08}" type="presOf" srcId="{02F68005-EF56-4F70-9BDD-33874E636855}" destId="{BEB6CA97-188E-4C4C-9E1A-966FE57DD1BD}" srcOrd="0" destOrd="0" presId="urn:microsoft.com/office/officeart/2005/8/layout/vProcess5"/>
    <dgm:cxn modelId="{D6BA74C7-0B9E-4159-A71E-C7CF1A0EF3DF}" type="presOf" srcId="{A87DBD12-6D32-44F0-A235-4E09141F9421}" destId="{F478A77D-9210-4D9B-A002-AA2A2DE9D08D}" srcOrd="0" destOrd="0" presId="urn:microsoft.com/office/officeart/2005/8/layout/vProcess5"/>
    <dgm:cxn modelId="{F726EDD3-FA1B-49F7-B8A8-61AFBD54A494}" srcId="{02F68005-EF56-4F70-9BDD-33874E636855}" destId="{6597865F-BE30-4258-AED7-4D71B276312A}" srcOrd="1" destOrd="0" parTransId="{8F13F011-1937-44BB-BA64-08F468F1DA53}" sibTransId="{A49BD60E-0FF5-47AE-9607-7F3B9CC59A9E}"/>
    <dgm:cxn modelId="{A80B19D8-92F0-441B-A369-3EC1C2B73789}" srcId="{02F68005-EF56-4F70-9BDD-33874E636855}" destId="{D482BDBF-5CCD-465F-931C-3496170E6ED8}" srcOrd="2" destOrd="0" parTransId="{9A6CF0A9-5BDD-4CDC-AE65-A80D0F3A4385}" sibTransId="{E97009B2-1DC8-4ACC-A5AC-61B512941FE5}"/>
    <dgm:cxn modelId="{E87E79DD-098D-4610-8570-308FE1260E0E}" type="presOf" srcId="{330DF582-4789-411C-9635-927919430E85}" destId="{A2E5B7F6-C0EC-48C9-B8BA-CC59A6C9D9CE}" srcOrd="0" destOrd="0" presId="urn:microsoft.com/office/officeart/2005/8/layout/vProcess5"/>
    <dgm:cxn modelId="{31FEE730-3658-4FD4-B839-88FEAB67EBAB}" type="presParOf" srcId="{BEB6CA97-188E-4C4C-9E1A-966FE57DD1BD}" destId="{E6FDD388-5112-44A4-ABFB-B7584CB5EC18}" srcOrd="0" destOrd="0" presId="urn:microsoft.com/office/officeart/2005/8/layout/vProcess5"/>
    <dgm:cxn modelId="{620736DF-410E-4FFE-8368-1B929275FC79}" type="presParOf" srcId="{BEB6CA97-188E-4C4C-9E1A-966FE57DD1BD}" destId="{F478A77D-9210-4D9B-A002-AA2A2DE9D08D}" srcOrd="1" destOrd="0" presId="urn:microsoft.com/office/officeart/2005/8/layout/vProcess5"/>
    <dgm:cxn modelId="{3A2004DB-3A61-463E-A1E6-CA4B794DC23A}" type="presParOf" srcId="{BEB6CA97-188E-4C4C-9E1A-966FE57DD1BD}" destId="{346BBBD6-21EF-4753-9CF3-A4C21C65F3F7}" srcOrd="2" destOrd="0" presId="urn:microsoft.com/office/officeart/2005/8/layout/vProcess5"/>
    <dgm:cxn modelId="{508679C7-C977-4722-8764-2646CBED661A}" type="presParOf" srcId="{BEB6CA97-188E-4C4C-9E1A-966FE57DD1BD}" destId="{76F06F86-D830-4B69-A726-3EE9404F19C0}" srcOrd="3" destOrd="0" presId="urn:microsoft.com/office/officeart/2005/8/layout/vProcess5"/>
    <dgm:cxn modelId="{2A4EA74E-37C6-4A43-9C8F-DE1CB2B50416}" type="presParOf" srcId="{BEB6CA97-188E-4C4C-9E1A-966FE57DD1BD}" destId="{3C5574EB-CA1F-44C8-8F4B-3B1D57589ABD}" srcOrd="4" destOrd="0" presId="urn:microsoft.com/office/officeart/2005/8/layout/vProcess5"/>
    <dgm:cxn modelId="{DEE274AD-0FE6-43F4-A9C6-DFB99C40F831}" type="presParOf" srcId="{BEB6CA97-188E-4C4C-9E1A-966FE57DD1BD}" destId="{D9A67643-B271-4F78-A1F4-018858FE8305}" srcOrd="5" destOrd="0" presId="urn:microsoft.com/office/officeart/2005/8/layout/vProcess5"/>
    <dgm:cxn modelId="{77D31192-558A-4BCB-B3C2-B00CDAF8070B}" type="presParOf" srcId="{BEB6CA97-188E-4C4C-9E1A-966FE57DD1BD}" destId="{A2E5B7F6-C0EC-48C9-B8BA-CC59A6C9D9CE}" srcOrd="6" destOrd="0" presId="urn:microsoft.com/office/officeart/2005/8/layout/vProcess5"/>
    <dgm:cxn modelId="{6311B908-011B-46A9-94B4-F1710BB898A7}" type="presParOf" srcId="{BEB6CA97-188E-4C4C-9E1A-966FE57DD1BD}" destId="{6A1313C6-6AB5-4DA1-AB0D-0EC8076A0716}" srcOrd="7" destOrd="0" presId="urn:microsoft.com/office/officeart/2005/8/layout/vProcess5"/>
    <dgm:cxn modelId="{C2929FD8-8B41-4B44-BB27-C93002025C76}" type="presParOf" srcId="{BEB6CA97-188E-4C4C-9E1A-966FE57DD1BD}" destId="{2B1D869E-8BD3-4438-94A9-429C4F0752C4}" srcOrd="8" destOrd="0" presId="urn:microsoft.com/office/officeart/2005/8/layout/vProcess5"/>
    <dgm:cxn modelId="{F1BC38EC-4640-48BD-8EFF-A0A4DC065B83}" type="presParOf" srcId="{BEB6CA97-188E-4C4C-9E1A-966FE57DD1BD}" destId="{89F44C88-53AF-4F67-9F44-F831055D3842}" srcOrd="9" destOrd="0" presId="urn:microsoft.com/office/officeart/2005/8/layout/vProcess5"/>
    <dgm:cxn modelId="{89BC6348-EE1B-453F-B88A-E719A1EC88BF}" type="presParOf" srcId="{BEB6CA97-188E-4C4C-9E1A-966FE57DD1BD}" destId="{A14C40CD-13B2-4590-BBFF-82331B97706C}" srcOrd="10" destOrd="0" presId="urn:microsoft.com/office/officeart/2005/8/layout/vProcess5"/>
    <dgm:cxn modelId="{902A7ED3-A1AF-4E37-BECD-2B698101BB83}" type="presParOf" srcId="{BEB6CA97-188E-4C4C-9E1A-966FE57DD1BD}" destId="{E1BA8523-4B19-4753-A100-BCE00AB179EA}" srcOrd="11" destOrd="0" presId="urn:microsoft.com/office/officeart/2005/8/layout/vProcess5"/>
    <dgm:cxn modelId="{4DBF6CBE-8E8D-4961-8132-9F91FF270FF4}" type="presParOf" srcId="{BEB6CA97-188E-4C4C-9E1A-966FE57DD1BD}" destId="{8E79D8C4-4DFB-481E-8C09-5B50E97E286A}" srcOrd="12" destOrd="0" presId="urn:microsoft.com/office/officeart/2005/8/layout/vProcess5"/>
    <dgm:cxn modelId="{78BC2C06-4135-4DEE-8424-5C368B49936E}" type="presParOf" srcId="{BEB6CA97-188E-4C4C-9E1A-966FE57DD1BD}" destId="{4D82CC1E-4A50-4FD2-AA04-5C607F98A5A9}" srcOrd="13" destOrd="0" presId="urn:microsoft.com/office/officeart/2005/8/layout/vProcess5"/>
    <dgm:cxn modelId="{BD905ACC-B6D2-4530-95E4-D9AC96C466B8}" type="presParOf" srcId="{BEB6CA97-188E-4C4C-9E1A-966FE57DD1BD}" destId="{8A07B2B4-A05A-4AE6-9C8F-2FD6273C80E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45E70-668B-4529-80DD-3682448035C9}">
      <dsp:nvSpPr>
        <dsp:cNvPr id="0" name=""/>
        <dsp:cNvSpPr/>
      </dsp:nvSpPr>
      <dsp:spPr>
        <a:xfrm>
          <a:off x="754" y="482155"/>
          <a:ext cx="2944211" cy="17665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500" b="1" kern="1200" dirty="0"/>
            <a:t>Presión arterial invasiva</a:t>
          </a:r>
        </a:p>
      </dsp:txBody>
      <dsp:txXfrm>
        <a:off x="754" y="482155"/>
        <a:ext cx="2944211" cy="1766526"/>
      </dsp:txXfrm>
    </dsp:sp>
    <dsp:sp modelId="{1D757696-7330-4AE4-91D1-080CC86C524D}">
      <dsp:nvSpPr>
        <dsp:cNvPr id="0" name=""/>
        <dsp:cNvSpPr/>
      </dsp:nvSpPr>
      <dsp:spPr>
        <a:xfrm>
          <a:off x="3239387" y="482155"/>
          <a:ext cx="2944211" cy="17665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500" b="1" kern="1200" dirty="0"/>
            <a:t>Catéter venoso central</a:t>
          </a:r>
        </a:p>
      </dsp:txBody>
      <dsp:txXfrm>
        <a:off x="3239387" y="482155"/>
        <a:ext cx="2944211" cy="17665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00426-7CFA-490E-B626-1146D15E3A45}">
      <dsp:nvSpPr>
        <dsp:cNvPr id="0" name=""/>
        <dsp:cNvSpPr/>
      </dsp:nvSpPr>
      <dsp:spPr>
        <a:xfrm>
          <a:off x="2986899" y="514166"/>
          <a:ext cx="3974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741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b="1" kern="1200" dirty="0"/>
        </a:p>
      </dsp:txBody>
      <dsp:txXfrm>
        <a:off x="3174908" y="557746"/>
        <a:ext cx="21400" cy="4280"/>
      </dsp:txXfrm>
    </dsp:sp>
    <dsp:sp modelId="{7DC8504D-BFEC-4BC2-8754-F08AE82554DF}">
      <dsp:nvSpPr>
        <dsp:cNvPr id="0" name=""/>
        <dsp:cNvSpPr/>
      </dsp:nvSpPr>
      <dsp:spPr>
        <a:xfrm>
          <a:off x="1127750" y="1602"/>
          <a:ext cx="1860949" cy="11165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b="1" kern="1200" dirty="0"/>
            <a:t>RADIAL IZQUIERDA</a:t>
          </a:r>
        </a:p>
      </dsp:txBody>
      <dsp:txXfrm>
        <a:off x="1127750" y="1602"/>
        <a:ext cx="1860949" cy="1116569"/>
      </dsp:txXfrm>
    </dsp:sp>
    <dsp:sp modelId="{30F0A7EA-952C-401F-9A82-8C20D5D0C203}">
      <dsp:nvSpPr>
        <dsp:cNvPr id="0" name=""/>
        <dsp:cNvSpPr/>
      </dsp:nvSpPr>
      <dsp:spPr>
        <a:xfrm>
          <a:off x="2058225" y="1116371"/>
          <a:ext cx="2288967" cy="397418"/>
        </a:xfrm>
        <a:custGeom>
          <a:avLst/>
          <a:gdLst/>
          <a:ahLst/>
          <a:cxnLst/>
          <a:rect l="0" t="0" r="0" b="0"/>
          <a:pathLst>
            <a:path>
              <a:moveTo>
                <a:pt x="2288967" y="0"/>
              </a:moveTo>
              <a:lnTo>
                <a:pt x="2288967" y="215809"/>
              </a:lnTo>
              <a:lnTo>
                <a:pt x="0" y="215809"/>
              </a:lnTo>
              <a:lnTo>
                <a:pt x="0" y="39741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b="1" kern="1200" dirty="0"/>
        </a:p>
      </dsp:txBody>
      <dsp:txXfrm>
        <a:off x="3144492" y="1312940"/>
        <a:ext cx="116432" cy="4280"/>
      </dsp:txXfrm>
    </dsp:sp>
    <dsp:sp modelId="{6CB8352D-7FD6-4A6C-A067-9554C4ED3604}">
      <dsp:nvSpPr>
        <dsp:cNvPr id="0" name=""/>
        <dsp:cNvSpPr/>
      </dsp:nvSpPr>
      <dsp:spPr>
        <a:xfrm>
          <a:off x="3416718" y="1602"/>
          <a:ext cx="1860949" cy="11165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b="1" kern="1200" dirty="0"/>
            <a:t>RADIAL DERECHA</a:t>
          </a:r>
        </a:p>
      </dsp:txBody>
      <dsp:txXfrm>
        <a:off x="3416718" y="1602"/>
        <a:ext cx="1860949" cy="1116569"/>
      </dsp:txXfrm>
    </dsp:sp>
    <dsp:sp modelId="{DC95480C-C5EF-4B50-880E-FF794C186F38}">
      <dsp:nvSpPr>
        <dsp:cNvPr id="0" name=""/>
        <dsp:cNvSpPr/>
      </dsp:nvSpPr>
      <dsp:spPr>
        <a:xfrm>
          <a:off x="2986899" y="2058754"/>
          <a:ext cx="3974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741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b="1" kern="1200" dirty="0"/>
        </a:p>
      </dsp:txBody>
      <dsp:txXfrm>
        <a:off x="3174908" y="2102334"/>
        <a:ext cx="21400" cy="4280"/>
      </dsp:txXfrm>
    </dsp:sp>
    <dsp:sp modelId="{5A7C0365-6014-4011-9D30-2975F646A360}">
      <dsp:nvSpPr>
        <dsp:cNvPr id="0" name=""/>
        <dsp:cNvSpPr/>
      </dsp:nvSpPr>
      <dsp:spPr>
        <a:xfrm>
          <a:off x="1127750" y="1546189"/>
          <a:ext cx="1860949" cy="11165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b="1" kern="1200" dirty="0"/>
            <a:t>ARTERIAS PEDIAS</a:t>
          </a:r>
        </a:p>
      </dsp:txBody>
      <dsp:txXfrm>
        <a:off x="1127750" y="1546189"/>
        <a:ext cx="1860949" cy="1116569"/>
      </dsp:txXfrm>
    </dsp:sp>
    <dsp:sp modelId="{20C08A5E-3C1B-4B76-99A5-B49D0F094625}">
      <dsp:nvSpPr>
        <dsp:cNvPr id="0" name=""/>
        <dsp:cNvSpPr/>
      </dsp:nvSpPr>
      <dsp:spPr>
        <a:xfrm>
          <a:off x="2058225" y="2660959"/>
          <a:ext cx="2288967" cy="397418"/>
        </a:xfrm>
        <a:custGeom>
          <a:avLst/>
          <a:gdLst/>
          <a:ahLst/>
          <a:cxnLst/>
          <a:rect l="0" t="0" r="0" b="0"/>
          <a:pathLst>
            <a:path>
              <a:moveTo>
                <a:pt x="2288967" y="0"/>
              </a:moveTo>
              <a:lnTo>
                <a:pt x="2288967" y="215809"/>
              </a:lnTo>
              <a:lnTo>
                <a:pt x="0" y="215809"/>
              </a:lnTo>
              <a:lnTo>
                <a:pt x="0" y="39741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b="1" kern="1200" dirty="0"/>
        </a:p>
      </dsp:txBody>
      <dsp:txXfrm>
        <a:off x="3144492" y="2857528"/>
        <a:ext cx="116432" cy="4280"/>
      </dsp:txXfrm>
    </dsp:sp>
    <dsp:sp modelId="{25D2CDFB-F68E-431A-91BE-9586D799E32E}">
      <dsp:nvSpPr>
        <dsp:cNvPr id="0" name=""/>
        <dsp:cNvSpPr/>
      </dsp:nvSpPr>
      <dsp:spPr>
        <a:xfrm>
          <a:off x="3416718" y="1546189"/>
          <a:ext cx="1860949" cy="11165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b="1" kern="1200" dirty="0"/>
            <a:t>ARTERIA TIBIAL POSTERIOR</a:t>
          </a:r>
        </a:p>
      </dsp:txBody>
      <dsp:txXfrm>
        <a:off x="3416718" y="1546189"/>
        <a:ext cx="1860949" cy="1116569"/>
      </dsp:txXfrm>
    </dsp:sp>
    <dsp:sp modelId="{C1357D41-1E85-4DEB-B4E8-A76A41056DEF}">
      <dsp:nvSpPr>
        <dsp:cNvPr id="0" name=""/>
        <dsp:cNvSpPr/>
      </dsp:nvSpPr>
      <dsp:spPr>
        <a:xfrm>
          <a:off x="1127750" y="3090777"/>
          <a:ext cx="1860949" cy="11165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b="1" kern="1200" dirty="0"/>
            <a:t>ARTERIAS BRAQUIALES</a:t>
          </a:r>
        </a:p>
      </dsp:txBody>
      <dsp:txXfrm>
        <a:off x="1127750" y="3090777"/>
        <a:ext cx="1860949" cy="11165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30315-B093-434C-9C57-D0BE34714881}">
      <dsp:nvSpPr>
        <dsp:cNvPr id="0" name=""/>
        <dsp:cNvSpPr/>
      </dsp:nvSpPr>
      <dsp:spPr>
        <a:xfrm>
          <a:off x="0" y="3282"/>
          <a:ext cx="6118112" cy="4677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AB505-201D-4BF2-82B3-2E8DDB93FF22}">
      <dsp:nvSpPr>
        <dsp:cNvPr id="0" name=""/>
        <dsp:cNvSpPr/>
      </dsp:nvSpPr>
      <dsp:spPr>
        <a:xfrm>
          <a:off x="141502" y="108532"/>
          <a:ext cx="257529" cy="2572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BB177-728D-41A8-81EE-C808CED03DE4}">
      <dsp:nvSpPr>
        <dsp:cNvPr id="0" name=""/>
        <dsp:cNvSpPr/>
      </dsp:nvSpPr>
      <dsp:spPr>
        <a:xfrm>
          <a:off x="540535" y="3282"/>
          <a:ext cx="5464631" cy="672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66" tIns="71166" rIns="71166" bIns="7116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/>
            <a:t>Medir la presión venosa central</a:t>
          </a:r>
          <a:endParaRPr lang="en-US" sz="1800" b="1" kern="1200"/>
        </a:p>
      </dsp:txBody>
      <dsp:txXfrm>
        <a:off x="540535" y="3282"/>
        <a:ext cx="5464631" cy="672430"/>
      </dsp:txXfrm>
    </dsp:sp>
    <dsp:sp modelId="{5C8BC427-F194-4E60-BA88-A8DF4FE7B838}">
      <dsp:nvSpPr>
        <dsp:cNvPr id="0" name=""/>
        <dsp:cNvSpPr/>
      </dsp:nvSpPr>
      <dsp:spPr>
        <a:xfrm>
          <a:off x="0" y="843821"/>
          <a:ext cx="6118112" cy="4677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0768AA-E7E0-4446-A13C-7202976D4D2C}">
      <dsp:nvSpPr>
        <dsp:cNvPr id="0" name=""/>
        <dsp:cNvSpPr/>
      </dsp:nvSpPr>
      <dsp:spPr>
        <a:xfrm>
          <a:off x="141502" y="949071"/>
          <a:ext cx="257529" cy="2572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6F660-0F0A-4A01-96FB-C6AE948C8B55}">
      <dsp:nvSpPr>
        <dsp:cNvPr id="0" name=""/>
        <dsp:cNvSpPr/>
      </dsp:nvSpPr>
      <dsp:spPr>
        <a:xfrm>
          <a:off x="540535" y="843821"/>
          <a:ext cx="5464631" cy="672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66" tIns="71166" rIns="71166" bIns="7116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/>
            <a:t>Conducto para insertar un marcapasos o un catéter de arteria pulmonar </a:t>
          </a:r>
          <a:endParaRPr lang="en-US" sz="1800" b="1" kern="1200"/>
        </a:p>
      </dsp:txBody>
      <dsp:txXfrm>
        <a:off x="540535" y="843821"/>
        <a:ext cx="5464631" cy="672430"/>
      </dsp:txXfrm>
    </dsp:sp>
    <dsp:sp modelId="{403ADEFB-BE38-480B-8189-94DFEBB3147F}">
      <dsp:nvSpPr>
        <dsp:cNvPr id="0" name=""/>
        <dsp:cNvSpPr/>
      </dsp:nvSpPr>
      <dsp:spPr>
        <a:xfrm>
          <a:off x="0" y="1684359"/>
          <a:ext cx="6118112" cy="4677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DF17E-892E-4C48-A6F8-F94C9F113880}">
      <dsp:nvSpPr>
        <dsp:cNvPr id="0" name=""/>
        <dsp:cNvSpPr/>
      </dsp:nvSpPr>
      <dsp:spPr>
        <a:xfrm>
          <a:off x="141502" y="1789609"/>
          <a:ext cx="257529" cy="2572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2EF1B-D213-4739-8EA0-EA97861FA80F}">
      <dsp:nvSpPr>
        <dsp:cNvPr id="0" name=""/>
        <dsp:cNvSpPr/>
      </dsp:nvSpPr>
      <dsp:spPr>
        <a:xfrm>
          <a:off x="540535" y="1684359"/>
          <a:ext cx="5464631" cy="672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66" tIns="71166" rIns="71166" bIns="7116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/>
            <a:t>Para extraer sangre venosa de manera frecuente o continua</a:t>
          </a:r>
          <a:endParaRPr lang="en-US" sz="1800" b="1" kern="1200"/>
        </a:p>
      </dsp:txBody>
      <dsp:txXfrm>
        <a:off x="540535" y="1684359"/>
        <a:ext cx="5464631" cy="672430"/>
      </dsp:txXfrm>
    </dsp:sp>
    <dsp:sp modelId="{45BEF0D4-ADCB-4970-8F2A-3CFD3CD2373D}">
      <dsp:nvSpPr>
        <dsp:cNvPr id="0" name=""/>
        <dsp:cNvSpPr/>
      </dsp:nvSpPr>
      <dsp:spPr>
        <a:xfrm>
          <a:off x="0" y="2524898"/>
          <a:ext cx="6118112" cy="4677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88415-4B4B-4264-959A-34A8A5D9E9CE}">
      <dsp:nvSpPr>
        <dsp:cNvPr id="0" name=""/>
        <dsp:cNvSpPr/>
      </dsp:nvSpPr>
      <dsp:spPr>
        <a:xfrm>
          <a:off x="141502" y="2630148"/>
          <a:ext cx="257529" cy="2572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2792F-4DF0-4E73-8E75-61B721721539}">
      <dsp:nvSpPr>
        <dsp:cNvPr id="0" name=""/>
        <dsp:cNvSpPr/>
      </dsp:nvSpPr>
      <dsp:spPr>
        <a:xfrm>
          <a:off x="540535" y="2524898"/>
          <a:ext cx="5464631" cy="672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66" tIns="71166" rIns="71166" bIns="7116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/>
            <a:t>Administrar líquidos, sangre, medicamentos vasoactivos potentes, sustancias irritantes y nutrición parenteral</a:t>
          </a:r>
          <a:endParaRPr lang="en-US" sz="1800" b="1" kern="1200"/>
        </a:p>
      </dsp:txBody>
      <dsp:txXfrm>
        <a:off x="540535" y="2524898"/>
        <a:ext cx="5464631" cy="672430"/>
      </dsp:txXfrm>
    </dsp:sp>
    <dsp:sp modelId="{E0FD9207-017D-4140-8BD4-57C0EF8A5F79}">
      <dsp:nvSpPr>
        <dsp:cNvPr id="0" name=""/>
        <dsp:cNvSpPr/>
      </dsp:nvSpPr>
      <dsp:spPr>
        <a:xfrm>
          <a:off x="0" y="3365436"/>
          <a:ext cx="6118112" cy="4677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5557B-FC20-459B-9D6B-C0245E6A617D}">
      <dsp:nvSpPr>
        <dsp:cNvPr id="0" name=""/>
        <dsp:cNvSpPr/>
      </dsp:nvSpPr>
      <dsp:spPr>
        <a:xfrm>
          <a:off x="141502" y="3470686"/>
          <a:ext cx="257529" cy="25727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B0B67-2EFB-4206-82CA-6D1F59539A49}">
      <dsp:nvSpPr>
        <dsp:cNvPr id="0" name=""/>
        <dsp:cNvSpPr/>
      </dsp:nvSpPr>
      <dsp:spPr>
        <a:xfrm>
          <a:off x="540535" y="3365436"/>
          <a:ext cx="5464631" cy="672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66" tIns="71166" rIns="71166" bIns="7116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/>
            <a:t>Embolismo aéreo</a:t>
          </a:r>
          <a:endParaRPr lang="en-US" sz="1800" b="1" kern="1200"/>
        </a:p>
      </dsp:txBody>
      <dsp:txXfrm>
        <a:off x="540535" y="3365436"/>
        <a:ext cx="5464631" cy="672430"/>
      </dsp:txXfrm>
    </dsp:sp>
    <dsp:sp modelId="{8E78A564-C677-4C34-8687-B2ADB5A3B09E}">
      <dsp:nvSpPr>
        <dsp:cNvPr id="0" name=""/>
        <dsp:cNvSpPr/>
      </dsp:nvSpPr>
      <dsp:spPr>
        <a:xfrm>
          <a:off x="0" y="4205975"/>
          <a:ext cx="6118112" cy="4677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9ACB44-035D-4974-A05F-DA3062ED926D}">
      <dsp:nvSpPr>
        <dsp:cNvPr id="0" name=""/>
        <dsp:cNvSpPr/>
      </dsp:nvSpPr>
      <dsp:spPr>
        <a:xfrm>
          <a:off x="141502" y="4311225"/>
          <a:ext cx="257529" cy="25727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51893-3453-4F2D-8C24-C172989DC01C}">
      <dsp:nvSpPr>
        <dsp:cNvPr id="0" name=""/>
        <dsp:cNvSpPr/>
      </dsp:nvSpPr>
      <dsp:spPr>
        <a:xfrm>
          <a:off x="540535" y="4205975"/>
          <a:ext cx="5464631" cy="672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66" tIns="71166" rIns="71166" bIns="7116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/>
            <a:t>Aplicación de tratamientos prolongados (quimioterapia, hemodiálisis) </a:t>
          </a:r>
          <a:endParaRPr lang="en-US" sz="1800" b="1" kern="1200"/>
        </a:p>
      </dsp:txBody>
      <dsp:txXfrm>
        <a:off x="540535" y="4205975"/>
        <a:ext cx="5464631" cy="672430"/>
      </dsp:txXfrm>
    </dsp:sp>
    <dsp:sp modelId="{A4E4528A-FCBD-458D-8AAA-479946356BE9}">
      <dsp:nvSpPr>
        <dsp:cNvPr id="0" name=""/>
        <dsp:cNvSpPr/>
      </dsp:nvSpPr>
      <dsp:spPr>
        <a:xfrm>
          <a:off x="0" y="5046513"/>
          <a:ext cx="6118112" cy="4677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8F6A6-BF50-4143-A636-AB1CA0E5E382}">
      <dsp:nvSpPr>
        <dsp:cNvPr id="0" name=""/>
        <dsp:cNvSpPr/>
      </dsp:nvSpPr>
      <dsp:spPr>
        <a:xfrm>
          <a:off x="141502" y="5151763"/>
          <a:ext cx="257529" cy="25727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09A90-DB22-45E9-AE43-B4F92E92CA31}">
      <dsp:nvSpPr>
        <dsp:cNvPr id="0" name=""/>
        <dsp:cNvSpPr/>
      </dsp:nvSpPr>
      <dsp:spPr>
        <a:xfrm>
          <a:off x="540535" y="5046513"/>
          <a:ext cx="5464631" cy="672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66" tIns="71166" rIns="71166" bIns="7116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/>
            <a:t>Acceso vascular periférico difícil de canular.</a:t>
          </a:r>
          <a:endParaRPr lang="en-US" sz="1800" b="1" kern="1200"/>
        </a:p>
      </dsp:txBody>
      <dsp:txXfrm>
        <a:off x="540535" y="5046513"/>
        <a:ext cx="5464631" cy="6724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8A77D-9210-4D9B-A002-AA2A2DE9D08D}">
      <dsp:nvSpPr>
        <dsp:cNvPr id="0" name=""/>
        <dsp:cNvSpPr/>
      </dsp:nvSpPr>
      <dsp:spPr>
        <a:xfrm>
          <a:off x="0" y="0"/>
          <a:ext cx="8968997" cy="11521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/>
            <a:t>Vena yugular externa o interna derecha favoritas por ser más fácil realizar desde la cabecera, localización constante y acceso rápido a vena cava superior</a:t>
          </a:r>
          <a:endParaRPr lang="en-US" sz="2000" b="1" kern="1200" dirty="0"/>
        </a:p>
      </dsp:txBody>
      <dsp:txXfrm>
        <a:off x="33745" y="33745"/>
        <a:ext cx="7590943" cy="1084654"/>
      </dsp:txXfrm>
    </dsp:sp>
    <dsp:sp modelId="{346BBBD6-21EF-4753-9CF3-A4C21C65F3F7}">
      <dsp:nvSpPr>
        <dsp:cNvPr id="0" name=""/>
        <dsp:cNvSpPr/>
      </dsp:nvSpPr>
      <dsp:spPr>
        <a:xfrm>
          <a:off x="669762" y="1312164"/>
          <a:ext cx="8968997" cy="1152144"/>
        </a:xfrm>
        <a:prstGeom prst="roundRect">
          <a:avLst>
            <a:gd name="adj" fmla="val 10000"/>
          </a:avLst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/>
            <a:t>La </a:t>
          </a:r>
          <a:r>
            <a:rPr lang="es-MX" sz="2000" b="1" u="sng" kern="1200" dirty="0"/>
            <a:t>Academia Americana de Pediatría </a:t>
          </a:r>
          <a:r>
            <a:rPr lang="es-MX" sz="2000" b="1" kern="1200" dirty="0"/>
            <a:t>recomienda la </a:t>
          </a:r>
          <a:r>
            <a:rPr lang="es-MX" sz="2000" b="1" u="sng" kern="1200" dirty="0"/>
            <a:t>vena femoral</a:t>
          </a:r>
          <a:r>
            <a:rPr lang="es-MX" sz="2000" b="1" kern="1200" dirty="0"/>
            <a:t>, por menor riesgo de complicaciones cardiopulmonares</a:t>
          </a:r>
          <a:endParaRPr lang="en-US" sz="2000" b="1" kern="1200" dirty="0"/>
        </a:p>
      </dsp:txBody>
      <dsp:txXfrm>
        <a:off x="703507" y="1345909"/>
        <a:ext cx="7482851" cy="1084654"/>
      </dsp:txXfrm>
    </dsp:sp>
    <dsp:sp modelId="{76F06F86-D830-4B69-A726-3EE9404F19C0}">
      <dsp:nvSpPr>
        <dsp:cNvPr id="0" name=""/>
        <dsp:cNvSpPr/>
      </dsp:nvSpPr>
      <dsp:spPr>
        <a:xfrm>
          <a:off x="1339525" y="2624328"/>
          <a:ext cx="8968997" cy="1152144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/>
            <a:t>La punción de la </a:t>
          </a:r>
          <a:r>
            <a:rPr lang="es-MX" sz="2000" b="1" u="sng" kern="1200" dirty="0"/>
            <a:t>vena subclavia </a:t>
          </a:r>
          <a:r>
            <a:rPr lang="es-MX" sz="2000" b="1" u="none" kern="1200" dirty="0"/>
            <a:t>derecha</a:t>
          </a:r>
          <a:r>
            <a:rPr lang="es-MX" sz="2000" b="1" kern="1200" dirty="0"/>
            <a:t> se asocia con mayor riesgo de neumotórax (1 %): </a:t>
          </a:r>
          <a:r>
            <a:rPr lang="es-MX" sz="2000" b="1" u="sng" kern="1200" dirty="0"/>
            <a:t>Evitar hacer punciones bilaterales</a:t>
          </a:r>
          <a:endParaRPr lang="en-US" sz="2000" b="1" u="sng" kern="1200" dirty="0"/>
        </a:p>
      </dsp:txBody>
      <dsp:txXfrm>
        <a:off x="1373270" y="2658073"/>
        <a:ext cx="7482851" cy="1084654"/>
      </dsp:txXfrm>
    </dsp:sp>
    <dsp:sp modelId="{3C5574EB-CA1F-44C8-8F4B-3B1D57589ABD}">
      <dsp:nvSpPr>
        <dsp:cNvPr id="0" name=""/>
        <dsp:cNvSpPr/>
      </dsp:nvSpPr>
      <dsp:spPr>
        <a:xfrm>
          <a:off x="2009288" y="3936492"/>
          <a:ext cx="8968997" cy="1152144"/>
        </a:xfrm>
        <a:prstGeom prst="roundRect">
          <a:avLst>
            <a:gd name="adj" fmla="val 10000"/>
          </a:avLst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/>
            <a:t>En neonatos, se puede utilizar la vena umbilical</a:t>
          </a:r>
          <a:endParaRPr lang="en-US" sz="2000" b="1" kern="1200" dirty="0"/>
        </a:p>
      </dsp:txBody>
      <dsp:txXfrm>
        <a:off x="2043033" y="3970237"/>
        <a:ext cx="7482851" cy="1084654"/>
      </dsp:txXfrm>
    </dsp:sp>
    <dsp:sp modelId="{D9A67643-B271-4F78-A1F4-018858FE8305}">
      <dsp:nvSpPr>
        <dsp:cNvPr id="0" name=""/>
        <dsp:cNvSpPr/>
      </dsp:nvSpPr>
      <dsp:spPr>
        <a:xfrm>
          <a:off x="2679051" y="5248656"/>
          <a:ext cx="8968997" cy="1152144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/>
            <a:t>También es útil insertar un catéter largo en una vena periférica y avanzar la punta hasta una vena central</a:t>
          </a:r>
          <a:endParaRPr lang="en-US" sz="2000" b="1" kern="1200" dirty="0"/>
        </a:p>
      </dsp:txBody>
      <dsp:txXfrm>
        <a:off x="2712796" y="5282401"/>
        <a:ext cx="7482851" cy="1084654"/>
      </dsp:txXfrm>
    </dsp:sp>
    <dsp:sp modelId="{A2E5B7F6-C0EC-48C9-B8BA-CC59A6C9D9CE}">
      <dsp:nvSpPr>
        <dsp:cNvPr id="0" name=""/>
        <dsp:cNvSpPr/>
      </dsp:nvSpPr>
      <dsp:spPr>
        <a:xfrm>
          <a:off x="8220104" y="841705"/>
          <a:ext cx="748893" cy="74889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/>
        </a:p>
      </dsp:txBody>
      <dsp:txXfrm>
        <a:off x="8388605" y="841705"/>
        <a:ext cx="411891" cy="563542"/>
      </dsp:txXfrm>
    </dsp:sp>
    <dsp:sp modelId="{6A1313C6-6AB5-4DA1-AB0D-0EC8076A0716}">
      <dsp:nvSpPr>
        <dsp:cNvPr id="0" name=""/>
        <dsp:cNvSpPr/>
      </dsp:nvSpPr>
      <dsp:spPr>
        <a:xfrm>
          <a:off x="8889866" y="2153869"/>
          <a:ext cx="748893" cy="74889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/>
        </a:p>
      </dsp:txBody>
      <dsp:txXfrm>
        <a:off x="9058367" y="2153869"/>
        <a:ext cx="411891" cy="563542"/>
      </dsp:txXfrm>
    </dsp:sp>
    <dsp:sp modelId="{2B1D869E-8BD3-4438-94A9-429C4F0752C4}">
      <dsp:nvSpPr>
        <dsp:cNvPr id="0" name=""/>
        <dsp:cNvSpPr/>
      </dsp:nvSpPr>
      <dsp:spPr>
        <a:xfrm>
          <a:off x="9559629" y="3446830"/>
          <a:ext cx="748893" cy="74889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/>
        </a:p>
      </dsp:txBody>
      <dsp:txXfrm>
        <a:off x="9728130" y="3446830"/>
        <a:ext cx="411891" cy="563542"/>
      </dsp:txXfrm>
    </dsp:sp>
    <dsp:sp modelId="{89F44C88-53AF-4F67-9F44-F831055D3842}">
      <dsp:nvSpPr>
        <dsp:cNvPr id="0" name=""/>
        <dsp:cNvSpPr/>
      </dsp:nvSpPr>
      <dsp:spPr>
        <a:xfrm>
          <a:off x="10229392" y="4771796"/>
          <a:ext cx="748893" cy="74889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/>
        </a:p>
      </dsp:txBody>
      <dsp:txXfrm>
        <a:off x="10397893" y="4771796"/>
        <a:ext cx="411891" cy="563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00CE6-D62D-97C5-D009-ADF75738F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2AA05D-3E11-6A47-9AFD-D0CED242D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EA164-0CC7-C42D-57BD-26197C19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62BA-BBB5-4B70-A04B-F180192F9E93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C387FB-3A43-DB14-FE0F-7F9E123B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885E73-7C9A-CE50-3E3D-7FD6D507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8C06-035B-4A0C-991A-84B459E96D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175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1EEC9-FE55-1C24-421C-80D1770E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2720D1-7CDC-BF31-5ADB-C39CC2310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3CA9BF-9BBF-22ED-44D2-11184DAB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62BA-BBB5-4B70-A04B-F180192F9E93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3D8752-589B-0D9D-285A-F620573E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AC6C3E-2370-443F-9361-EB24B469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8C06-035B-4A0C-991A-84B459E96D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866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CC8895-6608-1044-7ABC-7459228F1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39CF7F-7AD2-50C2-9D0B-93A2C2D4B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C2D11C-7C7B-27EF-188D-A1A6F1B61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62BA-BBB5-4B70-A04B-F180192F9E93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BA5053-E2B1-BEAE-13C1-AA16E2BC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4A1C84-2F08-7B24-045B-0D979014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8C06-035B-4A0C-991A-84B459E96D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167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83D3D-CB9A-8AAE-FC2F-B64EFE6B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EEB068-7AD3-F12C-10DA-103782C20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58BF0B-81B7-D12B-E2B7-F60DF247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62BA-BBB5-4B70-A04B-F180192F9E93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49903B-C869-3EED-67F0-8C508399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DBC899-5873-1D43-CA6F-A72C7CD5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8C06-035B-4A0C-991A-84B459E96D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937A8-FBF3-10A7-3529-B5CFF6167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D7623E-E20B-6C1A-6944-F08998583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AB1314-9536-1CD8-3870-3CCEFFB9A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62BA-BBB5-4B70-A04B-F180192F9E93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05F2EE-5D92-7C0B-9E1C-D739E9BBF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7BB834-36F3-8219-45EB-BE0BC04C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8C06-035B-4A0C-991A-84B459E96D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416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4DF1E-43C6-B885-0035-9D9A9D11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E3A8E1-ED87-D403-DE62-EDAD4C744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C1AFC0-B4EA-015C-46FA-E84CBA74E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2C89B5-6B8D-D2FF-DBBB-70394976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62BA-BBB5-4B70-A04B-F180192F9E93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6D1875-7309-D5BB-CCB5-72612228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111BA0-1FA2-C738-6BD1-D8E85E49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8C06-035B-4A0C-991A-84B459E96D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216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252A8-2159-BDB1-F453-1A8C7D0C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17C1B0-3D28-753F-697F-834EAC98A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40B29F-5113-39A7-CE86-31F6D667B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6C6D2E-9C06-EC40-1443-74E6A960F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61CDEF4-6E77-2D13-7CA9-FAAD78B40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6DD8922-FE5A-1352-5DBE-F96EDDD2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62BA-BBB5-4B70-A04B-F180192F9E93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0C4143F-9D35-A59F-308C-91870B32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D44C841-8804-EB30-82B8-E2011FC4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8C06-035B-4A0C-991A-84B459E96D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949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BFA8F-4DA6-13AC-3B4D-BB0EC823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8D1C50-DE3F-1BED-790F-620472DFA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62BA-BBB5-4B70-A04B-F180192F9E93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F663B8B-5299-F70E-B106-72FBBE79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24B870-0A32-E9EE-4ABA-A499F824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8C06-035B-4A0C-991A-84B459E96D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464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C27213A-D779-F524-CB44-835D5410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62BA-BBB5-4B70-A04B-F180192F9E93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AE0FE3-5340-21A8-882B-24BBBF05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74A4CD-BBF4-2810-77E6-9D1476B5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8C06-035B-4A0C-991A-84B459E96D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983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33C38-17AF-E90D-A1D4-C3CF6652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1DFA94-43C2-2C10-9738-9CA1A7CBF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ECCA01-1FF0-8251-9A83-BCC3DCC3D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0D6D78-BC09-4CA1-64C7-C0EC6F70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62BA-BBB5-4B70-A04B-F180192F9E93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5C97E8-8DAF-9DD8-8C50-48C1BA26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CE26A2-1139-6743-F13F-8A70D5A9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8C06-035B-4A0C-991A-84B459E96D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917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E2332-3C71-AB0D-A8BE-7F033A41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1A5E1D6-6FA3-5593-265C-16480227D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0F346F-6741-B7EC-1247-2B3B18215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E81A54-CF65-D7CC-0242-28F1C18B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62BA-BBB5-4B70-A04B-F180192F9E93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D140FD-4837-4C20-C19C-B0C39921E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BCDB69-59CB-93D7-3A51-82100546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8C06-035B-4A0C-991A-84B459E96D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705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8D2B98-2FCD-BEC5-67A2-C5DD96862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28EA2C-C247-4288-FCE6-5AB8A7C02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0C8313-EA40-B469-A3F0-67A1DDA3E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8562BA-BBB5-4B70-A04B-F180192F9E93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C5CE3A-72ED-DF92-516F-D99487193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829D80-DCC8-7D4B-35C2-E0F10907E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118C06-035B-4A0C-991A-84B459E96D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519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DF54590-5980-090A-50F2-5D41BB7EE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>
            <a:normAutofit/>
          </a:bodyPr>
          <a:lstStyle/>
          <a:p>
            <a:r>
              <a:rPr lang="es-MX" sz="4000"/>
              <a:t>Monitorizacíon tipo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EB687-71C7-6EE3-FF19-B7462949BB30}"/>
              </a:ext>
            </a:extLst>
          </p:cNvPr>
          <p:cNvSpPr>
            <a:spLocks/>
          </p:cNvSpPr>
          <p:nvPr/>
        </p:nvSpPr>
        <p:spPr>
          <a:xfrm>
            <a:off x="1157236" y="2154158"/>
            <a:ext cx="10483902" cy="3448621"/>
          </a:xfrm>
          <a:prstGeom prst="rect">
            <a:avLst/>
          </a:prstGeom>
        </p:spPr>
        <p:txBody>
          <a:bodyPr/>
          <a:lstStyle/>
          <a:p>
            <a:pPr algn="ctr" defTabSz="686257">
              <a:spcAft>
                <a:spcPts val="570"/>
              </a:spcAft>
            </a:pPr>
            <a:r>
              <a:rPr lang="es-MX" sz="34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monitoreo invasiva se realiza mediante la inserción en el cuerpo de catéteres o de instrumentos de medición para la vigilancia del paciente de manera continua y en tiempo real</a:t>
            </a:r>
          </a:p>
          <a:p>
            <a:pPr>
              <a:spcAft>
                <a:spcPts val="600"/>
              </a:spcAft>
            </a:pPr>
            <a:endParaRPr lang="es-MX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7B6FD574-5C53-86EA-85CB-094CF54326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6858242"/>
              </p:ext>
            </p:extLst>
          </p:nvPr>
        </p:nvGraphicFramePr>
        <p:xfrm>
          <a:off x="3305720" y="3480559"/>
          <a:ext cx="6184354" cy="273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F5D124D3-086D-5965-0A8E-04E96A6A03BE}"/>
              </a:ext>
            </a:extLst>
          </p:cNvPr>
          <p:cNvSpPr txBox="1"/>
          <p:nvPr/>
        </p:nvSpPr>
        <p:spPr>
          <a:xfrm>
            <a:off x="547688" y="5945721"/>
            <a:ext cx="7232668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s-MX" sz="152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JARAMILLO MJ, ECHEVERRY MP, GÓMEZ MJ. (2015). TRATADO DE ANESTESIA PEDIATRICA TOMO I. COLOMBIA. EDITORIAL S.C.A.R.E. PP 354-408 </a:t>
            </a:r>
            <a:endParaRPr lang="es-MX" sz="1600" b="1"/>
          </a:p>
        </p:txBody>
      </p:sp>
    </p:spTree>
    <p:extLst>
      <p:ext uri="{BB962C8B-B14F-4D97-AF65-F5344CB8AC3E}">
        <p14:creationId xmlns:p14="http://schemas.microsoft.com/office/powerpoint/2010/main" val="1359221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9B86A-2423-B4B7-2352-1CD51648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>
            <a:normAutofit/>
          </a:bodyPr>
          <a:lstStyle/>
          <a:p>
            <a:r>
              <a:rPr lang="es-MX" dirty="0"/>
              <a:t>¿Dónde colocarlo?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31A485C-5667-CB8B-2D90-C183FB1ED0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82" b="17085"/>
          <a:stretch/>
        </p:blipFill>
        <p:spPr>
          <a:xfrm>
            <a:off x="20" y="-1"/>
            <a:ext cx="12191980" cy="4408344"/>
          </a:xfrm>
          <a:custGeom>
            <a:avLst/>
            <a:gdLst/>
            <a:ahLst/>
            <a:cxnLst/>
            <a:rect l="l" t="t" r="r" b="b"/>
            <a:pathLst>
              <a:path w="12192000" h="4408344">
                <a:moveTo>
                  <a:pt x="0" y="0"/>
                </a:moveTo>
                <a:lnTo>
                  <a:pt x="12192000" y="0"/>
                </a:lnTo>
                <a:lnTo>
                  <a:pt x="12192000" y="4381821"/>
                </a:lnTo>
                <a:lnTo>
                  <a:pt x="11986461" y="4386473"/>
                </a:lnTo>
                <a:cubicBezTo>
                  <a:pt x="11912297" y="4385498"/>
                  <a:pt x="11838168" y="4381870"/>
                  <a:pt x="11764214" y="4375593"/>
                </a:cubicBezTo>
                <a:cubicBezTo>
                  <a:pt x="11656850" y="4367589"/>
                  <a:pt x="11548596" y="4356535"/>
                  <a:pt x="11441995" y="4376864"/>
                </a:cubicBezTo>
                <a:cubicBezTo>
                  <a:pt x="11324975" y="4399353"/>
                  <a:pt x="11208081" y="4399480"/>
                  <a:pt x="11090044" y="4393763"/>
                </a:cubicBezTo>
                <a:cubicBezTo>
                  <a:pt x="10989160" y="4388935"/>
                  <a:pt x="10888657" y="4363523"/>
                  <a:pt x="10787011" y="4390332"/>
                </a:cubicBezTo>
                <a:cubicBezTo>
                  <a:pt x="10776897" y="4391806"/>
                  <a:pt x="10766592" y="4391374"/>
                  <a:pt x="10756643" y="4389062"/>
                </a:cubicBezTo>
                <a:cubicBezTo>
                  <a:pt x="10645468" y="4373688"/>
                  <a:pt x="10533530" y="4386266"/>
                  <a:pt x="10421973" y="4381946"/>
                </a:cubicBezTo>
                <a:cubicBezTo>
                  <a:pt x="10370515" y="4379913"/>
                  <a:pt x="10318040" y="4381057"/>
                  <a:pt x="10267216" y="4375593"/>
                </a:cubicBezTo>
                <a:cubicBezTo>
                  <a:pt x="10150577" y="4363142"/>
                  <a:pt x="10034192" y="4356535"/>
                  <a:pt x="9918824" y="4385885"/>
                </a:cubicBezTo>
                <a:cubicBezTo>
                  <a:pt x="9885153" y="4393801"/>
                  <a:pt x="9850745" y="4398057"/>
                  <a:pt x="9816160" y="4398591"/>
                </a:cubicBezTo>
                <a:cubicBezTo>
                  <a:pt x="9703206" y="4402657"/>
                  <a:pt x="9590632" y="4394906"/>
                  <a:pt x="9478059" y="4388553"/>
                </a:cubicBezTo>
                <a:cubicBezTo>
                  <a:pt x="9399918" y="4384106"/>
                  <a:pt x="9321904" y="4374450"/>
                  <a:pt x="9243637" y="4382582"/>
                </a:cubicBezTo>
                <a:cubicBezTo>
                  <a:pt x="9198150" y="4387283"/>
                  <a:pt x="9152282" y="4387283"/>
                  <a:pt x="9106795" y="4382582"/>
                </a:cubicBezTo>
                <a:cubicBezTo>
                  <a:pt x="9022962" y="4372760"/>
                  <a:pt x="8938380" y="4370930"/>
                  <a:pt x="8854204" y="4377118"/>
                </a:cubicBezTo>
                <a:cubicBezTo>
                  <a:pt x="8728543" y="4387918"/>
                  <a:pt x="8603010" y="4396939"/>
                  <a:pt x="8476969" y="4379786"/>
                </a:cubicBezTo>
                <a:cubicBezTo>
                  <a:pt x="8405486" y="4368554"/>
                  <a:pt x="8332808" y="4367233"/>
                  <a:pt x="8260970" y="4375848"/>
                </a:cubicBezTo>
                <a:cubicBezTo>
                  <a:pt x="8089823" y="4399862"/>
                  <a:pt x="7918295" y="4392111"/>
                  <a:pt x="7746767" y="4382201"/>
                </a:cubicBezTo>
                <a:cubicBezTo>
                  <a:pt x="7632160" y="4375466"/>
                  <a:pt x="7517046" y="4363142"/>
                  <a:pt x="7402693" y="4379405"/>
                </a:cubicBezTo>
                <a:cubicBezTo>
                  <a:pt x="7256831" y="4399734"/>
                  <a:pt x="7110841" y="4393000"/>
                  <a:pt x="6964597" y="4387029"/>
                </a:cubicBezTo>
                <a:cubicBezTo>
                  <a:pt x="6857233" y="4382582"/>
                  <a:pt x="6749742" y="4369113"/>
                  <a:pt x="6642124" y="4385758"/>
                </a:cubicBezTo>
                <a:cubicBezTo>
                  <a:pt x="6631045" y="4387270"/>
                  <a:pt x="6619775" y="4386139"/>
                  <a:pt x="6609216" y="4382455"/>
                </a:cubicBezTo>
                <a:cubicBezTo>
                  <a:pt x="6568379" y="4369012"/>
                  <a:pt x="6524595" y="4367208"/>
                  <a:pt x="6482793" y="4377245"/>
                </a:cubicBezTo>
                <a:cubicBezTo>
                  <a:pt x="6405669" y="4394144"/>
                  <a:pt x="6328672" y="4401513"/>
                  <a:pt x="6250150" y="4386139"/>
                </a:cubicBezTo>
                <a:cubicBezTo>
                  <a:pt x="6217254" y="4379253"/>
                  <a:pt x="6183521" y="4377245"/>
                  <a:pt x="6150028" y="4380168"/>
                </a:cubicBezTo>
                <a:cubicBezTo>
                  <a:pt x="6020175" y="4393128"/>
                  <a:pt x="5890068" y="4388045"/>
                  <a:pt x="5760087" y="4385504"/>
                </a:cubicBezTo>
                <a:cubicBezTo>
                  <a:pt x="5521345" y="4381057"/>
                  <a:pt x="5282477" y="4385504"/>
                  <a:pt x="5044242" y="4362761"/>
                </a:cubicBezTo>
                <a:cubicBezTo>
                  <a:pt x="4979506" y="4356599"/>
                  <a:pt x="4914326" y="4352659"/>
                  <a:pt x="4849272" y="4353438"/>
                </a:cubicBezTo>
                <a:cubicBezTo>
                  <a:pt x="4784218" y="4354216"/>
                  <a:pt x="4719291" y="4359711"/>
                  <a:pt x="4655063" y="4372417"/>
                </a:cubicBezTo>
                <a:cubicBezTo>
                  <a:pt x="4447578" y="4412694"/>
                  <a:pt x="4239457" y="4415236"/>
                  <a:pt x="4029811" y="4398972"/>
                </a:cubicBezTo>
                <a:cubicBezTo>
                  <a:pt x="3943792" y="4392238"/>
                  <a:pt x="3857774" y="4381057"/>
                  <a:pt x="3771375" y="4383217"/>
                </a:cubicBezTo>
                <a:cubicBezTo>
                  <a:pt x="3623225" y="4387156"/>
                  <a:pt x="3474948" y="4379151"/>
                  <a:pt x="3326672" y="4381184"/>
                </a:cubicBezTo>
                <a:cubicBezTo>
                  <a:pt x="3322669" y="4381756"/>
                  <a:pt x="3318578" y="4381222"/>
                  <a:pt x="3314855" y="4379659"/>
                </a:cubicBezTo>
                <a:cubicBezTo>
                  <a:pt x="3278008" y="4354375"/>
                  <a:pt x="3237604" y="4364158"/>
                  <a:pt x="3199487" y="4370765"/>
                </a:cubicBezTo>
                <a:cubicBezTo>
                  <a:pt x="3072810" y="4392746"/>
                  <a:pt x="2946260" y="4403546"/>
                  <a:pt x="2817550" y="4386520"/>
                </a:cubicBezTo>
                <a:cubicBezTo>
                  <a:pt x="2694647" y="4368694"/>
                  <a:pt x="2569990" y="4366471"/>
                  <a:pt x="2446541" y="4379913"/>
                </a:cubicBezTo>
                <a:cubicBezTo>
                  <a:pt x="2276791" y="4399734"/>
                  <a:pt x="2107677" y="4395541"/>
                  <a:pt x="1938308" y="4379913"/>
                </a:cubicBezTo>
                <a:cubicBezTo>
                  <a:pt x="1869570" y="4373561"/>
                  <a:pt x="1799815" y="4362761"/>
                  <a:pt x="1731712" y="4378643"/>
                </a:cubicBezTo>
                <a:cubicBezTo>
                  <a:pt x="1647854" y="4398083"/>
                  <a:pt x="1564250" y="4391730"/>
                  <a:pt x="1480137" y="4387410"/>
                </a:cubicBezTo>
                <a:cubicBezTo>
                  <a:pt x="1373663" y="4381819"/>
                  <a:pt x="1267442" y="4365683"/>
                  <a:pt x="1160586" y="4378389"/>
                </a:cubicBezTo>
                <a:cubicBezTo>
                  <a:pt x="1111161" y="4384233"/>
                  <a:pt x="1062116" y="4393509"/>
                  <a:pt x="1012055" y="4391095"/>
                </a:cubicBezTo>
                <a:cubicBezTo>
                  <a:pt x="873562" y="4384742"/>
                  <a:pt x="735196" y="4377245"/>
                  <a:pt x="596449" y="4378389"/>
                </a:cubicBezTo>
                <a:cubicBezTo>
                  <a:pt x="538383" y="4378770"/>
                  <a:pt x="480699" y="4380676"/>
                  <a:pt x="422887" y="4384869"/>
                </a:cubicBezTo>
                <a:cubicBezTo>
                  <a:pt x="315015" y="4392746"/>
                  <a:pt x="207524" y="4382073"/>
                  <a:pt x="100033" y="4378262"/>
                </a:cubicBezTo>
                <a:lnTo>
                  <a:pt x="0" y="4382743"/>
                </a:ln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70F665-D55A-4A0B-F95C-749099F68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777739"/>
            <a:ext cx="7219606" cy="1830879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s-MX" sz="3200" b="1" dirty="0"/>
              <a:t>Conocer la anatomía de la región donde va a realizar la punción, la técnica de inserción del catéter, las dificultades operativas frecuencia en cada sitio de acceso y las probables complicaciones</a:t>
            </a:r>
            <a:endParaRPr lang="es-MX" sz="4400" b="1" dirty="0"/>
          </a:p>
        </p:txBody>
      </p:sp>
    </p:spTree>
    <p:extLst>
      <p:ext uri="{BB962C8B-B14F-4D97-AF65-F5344CB8AC3E}">
        <p14:creationId xmlns:p14="http://schemas.microsoft.com/office/powerpoint/2010/main" val="4279293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7183D06-07A4-C9B0-33AB-8B96FF724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361540"/>
              </p:ext>
            </p:extLst>
          </p:nvPr>
        </p:nvGraphicFramePr>
        <p:xfrm>
          <a:off x="323557" y="267286"/>
          <a:ext cx="11648049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0525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03A4E13-70EB-4685-0E77-2393619D0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6024"/>
            <a:ext cx="6836898" cy="351330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F9B4C3B-63DB-C00A-92CD-B6F88C07C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898" y="3109602"/>
            <a:ext cx="6588880" cy="37483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7993AC0-2BC7-0AE7-2B4D-0F4A9535B5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871"/>
          <a:stretch/>
        </p:blipFill>
        <p:spPr>
          <a:xfrm>
            <a:off x="0" y="0"/>
            <a:ext cx="7391855" cy="352602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32EAAF4-04CF-52E1-3E6C-3BBCCA828B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465" r="8111"/>
          <a:stretch/>
        </p:blipFill>
        <p:spPr>
          <a:xfrm>
            <a:off x="7439890" y="0"/>
            <a:ext cx="4793673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75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192E3-948B-9820-6856-51702DD0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E78EC6-C9B5-8C5D-0AB8-869B05FE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1F18DD-EC9C-700D-D9CF-DA7A7AF5F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25" y="261534"/>
            <a:ext cx="11184750" cy="633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37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F923F-22AD-D1DB-D7B5-E5650977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Complicaciones del CVC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EF49D6-B662-7649-60DC-3BB0AAEF0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8B0157-6E33-F50F-31BD-830BDD1FC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35" y="1863068"/>
            <a:ext cx="10250330" cy="470600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104E039-94ED-C279-4817-A0FE7295702A}"/>
              </a:ext>
            </a:extLst>
          </p:cNvPr>
          <p:cNvSpPr txBox="1"/>
          <p:nvPr/>
        </p:nvSpPr>
        <p:spPr>
          <a:xfrm>
            <a:off x="1" y="6532630"/>
            <a:ext cx="753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/>
              <a:t>JARAMILLO MJ, ECHEVERRY MP, GÓMEZ MJ. (2015). TRATADO DE ANESTESIA PEDIATRICA TOMO I. COLOMBIA. EDITORIAL S.C.A.R.E. PP 354-408 </a:t>
            </a:r>
          </a:p>
        </p:txBody>
      </p:sp>
    </p:spTree>
    <p:extLst>
      <p:ext uri="{BB962C8B-B14F-4D97-AF65-F5344CB8AC3E}">
        <p14:creationId xmlns:p14="http://schemas.microsoft.com/office/powerpoint/2010/main" val="253621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A11FA-6B76-1C20-8F8B-01B93891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Presión arterial invasiva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EC5911-99F1-F96E-7AF2-3E18F983A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58" y="2028181"/>
            <a:ext cx="2682433" cy="425196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MX" sz="3200"/>
              <a:t>Medir la presión arterial de manera directa y continua en tiempo real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3200"/>
              <a:t>Permite tomar muestras sanguíneas de manera frecuente y repetida. </a:t>
            </a:r>
            <a:endParaRPr lang="es-MX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72C8CEA-ABB3-79BC-F3A3-5D1A4A27D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633" y="1815447"/>
            <a:ext cx="8392696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3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FC16D-67DF-05EF-3922-649A82BDE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s-MX" sz="6100"/>
              <a:t>Punto flebostático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7D383677-4CFE-80C9-FBC7-3C454F372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25" y="2955195"/>
            <a:ext cx="5424545" cy="360246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s-MX" sz="3200" b="1" dirty="0"/>
              <a:t>Se ubica a la altura de la aurícula izquierda (cuarto espacio intercostal y la línea media axilar)</a:t>
            </a:r>
          </a:p>
          <a:p>
            <a:pPr>
              <a:lnSpc>
                <a:spcPct val="100000"/>
              </a:lnSpc>
            </a:pPr>
            <a:r>
              <a:rPr lang="es-MX" sz="3200" b="1" dirty="0"/>
              <a:t>El valor de la presión que registra el transductor de la presión atmosférica debe ser igual a cero a este nivel</a:t>
            </a:r>
          </a:p>
          <a:p>
            <a:pPr>
              <a:lnSpc>
                <a:spcPct val="100000"/>
              </a:lnSpc>
            </a:pPr>
            <a:r>
              <a:rPr lang="es-MX" sz="3200" b="1" dirty="0"/>
              <a:t>Repetir la calibración para el valor 0 cada que se cambia la posición del paciente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A3DFB49-76D3-880A-261D-FA7CFA155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2" r="37676"/>
          <a:stretch/>
        </p:blipFill>
        <p:spPr>
          <a:xfrm>
            <a:off x="5577703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570EC4D-6687-42D9-CE8F-A18E2EDBB073}"/>
              </a:ext>
            </a:extLst>
          </p:cNvPr>
          <p:cNvSpPr txBox="1"/>
          <p:nvPr/>
        </p:nvSpPr>
        <p:spPr>
          <a:xfrm>
            <a:off x="1" y="6532630"/>
            <a:ext cx="753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/>
              <a:t>JARAMILLO MJ, ECHEVERRY MP, GÓMEZ MJ. (2015). TRATADO DE ANESTESIA PEDIATRICA TOMO I. COLOMBIA. EDITORIAL S.C.A.R.E. PP 354-408 </a:t>
            </a:r>
          </a:p>
        </p:txBody>
      </p:sp>
    </p:spTree>
    <p:extLst>
      <p:ext uri="{BB962C8B-B14F-4D97-AF65-F5344CB8AC3E}">
        <p14:creationId xmlns:p14="http://schemas.microsoft.com/office/powerpoint/2010/main" val="141387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41488-630A-9D29-4B66-E7755363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Consideraciones a la hora de </a:t>
            </a:r>
            <a:r>
              <a:rPr lang="es-MX" dirty="0" err="1"/>
              <a:t>canulización</a:t>
            </a:r>
            <a:r>
              <a:rPr lang="es-MX" dirty="0"/>
              <a:t> arterial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002EAB-D509-B32D-727A-FC4B7E1E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5784273" cy="4251960"/>
          </a:xfrm>
        </p:spPr>
        <p:txBody>
          <a:bodyPr/>
          <a:lstStyle/>
          <a:p>
            <a:r>
              <a:rPr lang="es-MX" dirty="0"/>
              <a:t>El sitio para insertar el catéter arterial: estado del paciente, la duración de la </a:t>
            </a:r>
            <a:r>
              <a:rPr lang="es-MX" dirty="0" err="1"/>
              <a:t>monitoría</a:t>
            </a:r>
            <a:r>
              <a:rPr lang="es-MX" dirty="0"/>
              <a:t>, el tipo de la cirugía y las habilidades del operador. </a:t>
            </a:r>
          </a:p>
          <a:p>
            <a:r>
              <a:rPr lang="es-MX" dirty="0"/>
              <a:t>Pulso palpable o duración de la </a:t>
            </a:r>
            <a:r>
              <a:rPr lang="es-MX" dirty="0" err="1"/>
              <a:t>monitoría</a:t>
            </a:r>
            <a:r>
              <a:rPr lang="es-MX" dirty="0"/>
              <a:t> menor de 72 horas,: utilizar las arterias periféricas. </a:t>
            </a:r>
          </a:p>
          <a:p>
            <a:r>
              <a:rPr lang="es-MX" dirty="0"/>
              <a:t>Test de Allen-Bedford</a:t>
            </a:r>
          </a:p>
          <a:p>
            <a:endParaRPr lang="es-MX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39C84D75-14EE-56B2-6021-B9A368336B3E}"/>
              </a:ext>
            </a:extLst>
          </p:cNvPr>
          <p:cNvGraphicFramePr/>
          <p:nvPr/>
        </p:nvGraphicFramePr>
        <p:xfrm>
          <a:off x="6096000" y="1972395"/>
          <a:ext cx="6405418" cy="4208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71233E6C-B865-4A86-9AB5-E93761743EB7}"/>
              </a:ext>
            </a:extLst>
          </p:cNvPr>
          <p:cNvSpPr txBox="1"/>
          <p:nvPr/>
        </p:nvSpPr>
        <p:spPr>
          <a:xfrm>
            <a:off x="1" y="6532630"/>
            <a:ext cx="753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/>
              <a:t>JARAMILLO MJ, ECHEVERRY MP, GÓMEZ MJ. (2015). TRATADO DE ANESTESIA PEDIATRICA TOMO I. COLOMBIA. EDITORIAL S.C.A.R.E. PP 354-408 </a:t>
            </a:r>
          </a:p>
        </p:txBody>
      </p:sp>
    </p:spTree>
    <p:extLst>
      <p:ext uri="{BB962C8B-B14F-4D97-AF65-F5344CB8AC3E}">
        <p14:creationId xmlns:p14="http://schemas.microsoft.com/office/powerpoint/2010/main" val="204927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4BF4B-85F3-667C-3C76-A6490DFC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5AD519-B3DD-D38A-5A32-FCE53E40A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9ABEEE6-93D2-BFCF-9B31-A6FD1CB6F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67" y="70748"/>
            <a:ext cx="10233073" cy="668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6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AB626-E20C-F1E5-1F96-1EF78B0A6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715B77-D92F-C9AC-CC8D-5EBB8D900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E4C1B9-A364-9A6D-C866-626967BD7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24" y="168812"/>
            <a:ext cx="11174951" cy="618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7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A5627-680B-8DF0-1993-88383BF2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70"/>
            <a:ext cx="6894576" cy="178453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MX" sz="5600"/>
              <a:t>Técnicas de toma de línea arterial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1493E-4769-6844-9C88-40ABFE23C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94" y="2692548"/>
            <a:ext cx="6894576" cy="3785218"/>
          </a:xfrm>
        </p:spPr>
        <p:txBody>
          <a:bodyPr>
            <a:normAutofit fontScale="85000" lnSpcReduction="20000"/>
          </a:bodyPr>
          <a:lstStyle/>
          <a:p>
            <a:r>
              <a:rPr lang="es-MX" sz="4000" dirty="0"/>
              <a:t>La técnica incluye el </a:t>
            </a:r>
            <a:r>
              <a:rPr lang="es-MX" sz="4000" b="1" dirty="0"/>
              <a:t>lavado quirúrgico del sitio de punción</a:t>
            </a:r>
            <a:r>
              <a:rPr lang="es-MX" sz="4000" dirty="0"/>
              <a:t>, el uso de una </a:t>
            </a:r>
            <a:r>
              <a:rPr lang="es-MX" sz="4000" b="1" dirty="0"/>
              <a:t>técnica estéril y la infiltración </a:t>
            </a:r>
            <a:r>
              <a:rPr lang="es-MX" sz="4000" dirty="0"/>
              <a:t>de anestesia local antes de incidir la piel con una aguja hipodérmica.</a:t>
            </a:r>
          </a:p>
          <a:p>
            <a:pPr lvl="1"/>
            <a:r>
              <a:rPr lang="es-MX" sz="3600" dirty="0" err="1"/>
              <a:t>Tecnica</a:t>
            </a:r>
            <a:r>
              <a:rPr lang="es-MX" sz="3600" dirty="0"/>
              <a:t> de transfixión </a:t>
            </a:r>
          </a:p>
          <a:p>
            <a:pPr lvl="1"/>
            <a:r>
              <a:rPr lang="es-MX" sz="3600" dirty="0" err="1"/>
              <a:t>Tecnica</a:t>
            </a:r>
            <a:r>
              <a:rPr lang="es-MX" sz="3600" dirty="0"/>
              <a:t> directa</a:t>
            </a:r>
          </a:p>
          <a:p>
            <a:pPr lvl="1"/>
            <a:r>
              <a:rPr lang="es-MX" sz="3600" dirty="0" err="1"/>
              <a:t>Tecnica</a:t>
            </a:r>
            <a:r>
              <a:rPr lang="es-MX" sz="3600" dirty="0"/>
              <a:t> de seldinger</a:t>
            </a:r>
          </a:p>
        </p:txBody>
      </p:sp>
      <p:pic>
        <p:nvPicPr>
          <p:cNvPr id="5" name="Picture 4" descr="Persona usando una jeringa">
            <a:extLst>
              <a:ext uri="{FF2B5EF4-FFF2-40B4-BE49-F238E27FC236}">
                <a16:creationId xmlns:a16="http://schemas.microsoft.com/office/drawing/2014/main" id="{7D9533D5-811B-65F6-9FA3-DE849D48D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88" r="36735"/>
          <a:stretch/>
        </p:blipFill>
        <p:spPr>
          <a:xfrm>
            <a:off x="8141399" y="10"/>
            <a:ext cx="4050601" cy="6857990"/>
          </a:xfrm>
          <a:custGeom>
            <a:avLst/>
            <a:gdLst/>
            <a:ahLst/>
            <a:cxnLst/>
            <a:rect l="l" t="t" r="r" b="b"/>
            <a:pathLst>
              <a:path w="4050601" h="6858000">
                <a:moveTo>
                  <a:pt x="26697" y="0"/>
                </a:moveTo>
                <a:lnTo>
                  <a:pt x="4050601" y="0"/>
                </a:lnTo>
                <a:lnTo>
                  <a:pt x="4050601" y="6858000"/>
                </a:lnTo>
                <a:lnTo>
                  <a:pt x="28376" y="6858000"/>
                </a:lnTo>
                <a:lnTo>
                  <a:pt x="28782" y="6851321"/>
                </a:lnTo>
                <a:cubicBezTo>
                  <a:pt x="31911" y="6730915"/>
                  <a:pt x="35027" y="6610471"/>
                  <a:pt x="38157" y="6489990"/>
                </a:cubicBezTo>
                <a:cubicBezTo>
                  <a:pt x="38284" y="6484913"/>
                  <a:pt x="39171" y="6479963"/>
                  <a:pt x="39171" y="6474886"/>
                </a:cubicBezTo>
                <a:cubicBezTo>
                  <a:pt x="48166" y="6361042"/>
                  <a:pt x="53107" y="6247198"/>
                  <a:pt x="18899" y="6136019"/>
                </a:cubicBezTo>
                <a:cubicBezTo>
                  <a:pt x="15871" y="6125573"/>
                  <a:pt x="14262" y="6114773"/>
                  <a:pt x="14084" y="6103909"/>
                </a:cubicBezTo>
                <a:cubicBezTo>
                  <a:pt x="12413" y="6006983"/>
                  <a:pt x="16644" y="5910056"/>
                  <a:pt x="26754" y="5813650"/>
                </a:cubicBezTo>
                <a:cubicBezTo>
                  <a:pt x="31949" y="5754507"/>
                  <a:pt x="26754" y="5694475"/>
                  <a:pt x="43478" y="5635967"/>
                </a:cubicBezTo>
                <a:cubicBezTo>
                  <a:pt x="50864" y="5606890"/>
                  <a:pt x="55109" y="5577103"/>
                  <a:pt x="56147" y="5547125"/>
                </a:cubicBezTo>
                <a:cubicBezTo>
                  <a:pt x="59948" y="5474529"/>
                  <a:pt x="38537" y="5406248"/>
                  <a:pt x="18139" y="5337713"/>
                </a:cubicBezTo>
                <a:cubicBezTo>
                  <a:pt x="7370" y="5301414"/>
                  <a:pt x="-5426" y="5264355"/>
                  <a:pt x="2429" y="5226280"/>
                </a:cubicBezTo>
                <a:cubicBezTo>
                  <a:pt x="16707" y="5167720"/>
                  <a:pt x="24854" y="5107828"/>
                  <a:pt x="26754" y="5047581"/>
                </a:cubicBezTo>
                <a:cubicBezTo>
                  <a:pt x="26754" y="5004937"/>
                  <a:pt x="16365" y="4963181"/>
                  <a:pt x="20039" y="4920664"/>
                </a:cubicBezTo>
                <a:cubicBezTo>
                  <a:pt x="28211" y="4838181"/>
                  <a:pt x="30238" y="4755203"/>
                  <a:pt x="26121" y="4672415"/>
                </a:cubicBezTo>
                <a:cubicBezTo>
                  <a:pt x="26095" y="4639315"/>
                  <a:pt x="29846" y="4606317"/>
                  <a:pt x="37270" y="4574054"/>
                </a:cubicBezTo>
                <a:cubicBezTo>
                  <a:pt x="46506" y="4517120"/>
                  <a:pt x="48419" y="4459246"/>
                  <a:pt x="42971" y="4401829"/>
                </a:cubicBezTo>
                <a:cubicBezTo>
                  <a:pt x="37016" y="4335324"/>
                  <a:pt x="19279" y="4269835"/>
                  <a:pt x="14845" y="4203331"/>
                </a:cubicBezTo>
                <a:cubicBezTo>
                  <a:pt x="7876" y="4093167"/>
                  <a:pt x="17759" y="3983003"/>
                  <a:pt x="27514" y="3873347"/>
                </a:cubicBezTo>
                <a:cubicBezTo>
                  <a:pt x="35116" y="3803010"/>
                  <a:pt x="37143" y="3732178"/>
                  <a:pt x="33596" y="3661523"/>
                </a:cubicBezTo>
                <a:cubicBezTo>
                  <a:pt x="29161" y="3605426"/>
                  <a:pt x="22193" y="3549329"/>
                  <a:pt x="20926" y="3493232"/>
                </a:cubicBezTo>
                <a:cubicBezTo>
                  <a:pt x="18646" y="3392967"/>
                  <a:pt x="19532" y="3292703"/>
                  <a:pt x="25360" y="3192439"/>
                </a:cubicBezTo>
                <a:cubicBezTo>
                  <a:pt x="28274" y="3142180"/>
                  <a:pt x="32962" y="3092429"/>
                  <a:pt x="34989" y="3041789"/>
                </a:cubicBezTo>
                <a:cubicBezTo>
                  <a:pt x="37016" y="2991149"/>
                  <a:pt x="41071" y="2940002"/>
                  <a:pt x="29542" y="2890377"/>
                </a:cubicBezTo>
                <a:cubicBezTo>
                  <a:pt x="10030" y="2805978"/>
                  <a:pt x="24347" y="2721959"/>
                  <a:pt x="28528" y="2637813"/>
                </a:cubicBezTo>
                <a:cubicBezTo>
                  <a:pt x="31062" y="2585523"/>
                  <a:pt x="46266" y="2531964"/>
                  <a:pt x="32836" y="2481198"/>
                </a:cubicBezTo>
                <a:cubicBezTo>
                  <a:pt x="11677" y="2401621"/>
                  <a:pt x="25487" y="2323694"/>
                  <a:pt x="32836" y="2245386"/>
                </a:cubicBezTo>
                <a:cubicBezTo>
                  <a:pt x="41311" y="2171280"/>
                  <a:pt x="39816" y="2096361"/>
                  <a:pt x="28401" y="2022648"/>
                </a:cubicBezTo>
                <a:cubicBezTo>
                  <a:pt x="14084" y="1949518"/>
                  <a:pt x="14084" y="1874307"/>
                  <a:pt x="28401" y="1801178"/>
                </a:cubicBezTo>
                <a:cubicBezTo>
                  <a:pt x="40260" y="1740816"/>
                  <a:pt x="41628" y="1678868"/>
                  <a:pt x="32455" y="1618037"/>
                </a:cubicBezTo>
                <a:cubicBezTo>
                  <a:pt x="26247" y="1574505"/>
                  <a:pt x="15098" y="1531226"/>
                  <a:pt x="13578" y="1487694"/>
                </a:cubicBezTo>
                <a:cubicBezTo>
                  <a:pt x="10436" y="1396656"/>
                  <a:pt x="12298" y="1305517"/>
                  <a:pt x="19153" y="1214696"/>
                </a:cubicBezTo>
                <a:cubicBezTo>
                  <a:pt x="27134" y="1111259"/>
                  <a:pt x="42464" y="1008202"/>
                  <a:pt x="31822" y="904004"/>
                </a:cubicBezTo>
                <a:cubicBezTo>
                  <a:pt x="28148" y="868213"/>
                  <a:pt x="20673" y="832549"/>
                  <a:pt x="19913" y="796632"/>
                </a:cubicBezTo>
                <a:cubicBezTo>
                  <a:pt x="18266" y="729366"/>
                  <a:pt x="17505" y="662989"/>
                  <a:pt x="21306" y="593565"/>
                </a:cubicBezTo>
                <a:cubicBezTo>
                  <a:pt x="25107" y="524142"/>
                  <a:pt x="39550" y="453703"/>
                  <a:pt x="29795" y="385549"/>
                </a:cubicBezTo>
                <a:cubicBezTo>
                  <a:pt x="20039" y="317394"/>
                  <a:pt x="26374" y="250382"/>
                  <a:pt x="32709" y="183497"/>
                </a:cubicBezTo>
                <a:cubicBezTo>
                  <a:pt x="35750" y="151705"/>
                  <a:pt x="37809" y="120261"/>
                  <a:pt x="37254" y="889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5086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34D91-A48F-1B74-A4E4-3674F02C0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MX" sz="5000"/>
              <a:t>¿Cuándo retirar el catéter arterial?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5598830E-9BF6-1979-29DC-3F0AA73DB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822192"/>
          </a:xfrm>
        </p:spPr>
        <p:txBody>
          <a:bodyPr>
            <a:normAutofit fontScale="92500" lnSpcReduction="20000"/>
          </a:bodyPr>
          <a:lstStyle/>
          <a:p>
            <a:r>
              <a:rPr lang="es-MX" sz="3600" b="1" dirty="0"/>
              <a:t>El catéter arterial debe ser retirado tan pronto como finaliza la indicación de la </a:t>
            </a:r>
            <a:r>
              <a:rPr lang="es-MX" sz="3600" b="1" dirty="0" err="1"/>
              <a:t>monitoría</a:t>
            </a:r>
            <a:r>
              <a:rPr lang="es-MX" sz="3600" b="1" dirty="0"/>
              <a:t> </a:t>
            </a:r>
          </a:p>
          <a:p>
            <a:r>
              <a:rPr lang="es-MX" sz="3600" b="1" dirty="0"/>
              <a:t>Aunque existe controversia sobre el tiempo máximo se recomienda retirar el catéter de </a:t>
            </a:r>
            <a:r>
              <a:rPr lang="es-MX" sz="3600" b="1" dirty="0">
                <a:solidFill>
                  <a:schemeClr val="accent1">
                    <a:lumMod val="50000"/>
                  </a:schemeClr>
                </a:solidFill>
              </a:rPr>
              <a:t>arteria periférica </a:t>
            </a:r>
            <a:r>
              <a:rPr lang="es-MX" sz="3600" b="1" dirty="0"/>
              <a:t>antes de los </a:t>
            </a:r>
            <a:r>
              <a:rPr lang="es-MX" sz="3600" b="1" dirty="0">
                <a:solidFill>
                  <a:schemeClr val="accent1">
                    <a:lumMod val="50000"/>
                  </a:schemeClr>
                </a:solidFill>
              </a:rPr>
              <a:t>cuatro días </a:t>
            </a:r>
            <a:r>
              <a:rPr lang="es-MX" sz="3600" b="1" dirty="0"/>
              <a:t>y el de una </a:t>
            </a:r>
            <a:r>
              <a:rPr lang="es-MX" sz="3600" b="1" dirty="0">
                <a:solidFill>
                  <a:schemeClr val="accent1">
                    <a:lumMod val="50000"/>
                  </a:schemeClr>
                </a:solidFill>
              </a:rPr>
              <a:t>central </a:t>
            </a:r>
            <a:r>
              <a:rPr lang="es-MX" sz="3600" b="1" dirty="0"/>
              <a:t>antes de los </a:t>
            </a:r>
            <a:r>
              <a:rPr lang="es-MX" sz="3600" b="1" dirty="0">
                <a:solidFill>
                  <a:schemeClr val="accent1">
                    <a:lumMod val="50000"/>
                  </a:schemeClr>
                </a:solidFill>
              </a:rPr>
              <a:t>diez días. </a:t>
            </a:r>
          </a:p>
        </p:txBody>
      </p:sp>
      <p:pic>
        <p:nvPicPr>
          <p:cNvPr id="16" name="Picture 4" descr="Marca de exclamación sobre fondo amarillo">
            <a:extLst>
              <a:ext uri="{FF2B5EF4-FFF2-40B4-BE49-F238E27FC236}">
                <a16:creationId xmlns:a16="http://schemas.microsoft.com/office/drawing/2014/main" id="{FEE236B5-171E-05DE-6193-B73C9BB89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92" r="1807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8501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73F9B-605C-5687-E897-DAD1512A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673"/>
            <a:ext cx="4023360" cy="500479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MX" sz="5000" dirty="0"/>
              <a:t>Catéter venoso central: Indicaciones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43FA557-459B-A6D1-AC88-49C8BFDE80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332984"/>
              </p:ext>
            </p:extLst>
          </p:nvPr>
        </p:nvGraphicFramePr>
        <p:xfrm>
          <a:off x="5374340" y="493776"/>
          <a:ext cx="6118112" cy="5722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9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616</Words>
  <Application>Microsoft Office PowerPoint</Application>
  <PresentationFormat>Panorámica</PresentationFormat>
  <Paragraphs>48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Wingdings</vt:lpstr>
      <vt:lpstr>Tema de Office</vt:lpstr>
      <vt:lpstr>Monitorizacíon tipo 2</vt:lpstr>
      <vt:lpstr>Presión arterial invasiva</vt:lpstr>
      <vt:lpstr>Punto flebostático</vt:lpstr>
      <vt:lpstr>Consideraciones a la hora de canulización arterial</vt:lpstr>
      <vt:lpstr>Presentación de PowerPoint</vt:lpstr>
      <vt:lpstr>Presentación de PowerPoint</vt:lpstr>
      <vt:lpstr>Técnicas de toma de línea arterial</vt:lpstr>
      <vt:lpstr>¿Cuándo retirar el catéter arterial?</vt:lpstr>
      <vt:lpstr>Catéter venoso central: Indicaciones</vt:lpstr>
      <vt:lpstr>¿Dónde colocarlo?</vt:lpstr>
      <vt:lpstr>Presentación de PowerPoint</vt:lpstr>
      <vt:lpstr>Presentación de PowerPoint</vt:lpstr>
      <vt:lpstr>Presentación de PowerPoint</vt:lpstr>
      <vt:lpstr>Complicaciones del CVC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Monitorizacíon tipo 2</dc:title>
  <dc:creator>Fernando López Ordaz</dc:creator>
  <cp:lastModifiedBy>Fernando López Ordaz</cp:lastModifiedBy>
  <cp:revision>1</cp:revision>
  <dcterms:created xsi:type="dcterms:W3CDTF">2024-03-13T01:16:54Z</dcterms:created>
  <dcterms:modified xsi:type="dcterms:W3CDTF">2024-03-13T01:18:35Z</dcterms:modified>
</cp:coreProperties>
</file>