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7"/>
  </p:notesMasterIdLst>
  <p:sldIdLst>
    <p:sldId id="256" r:id="rId2"/>
    <p:sldId id="258" r:id="rId3"/>
    <p:sldId id="296" r:id="rId4"/>
    <p:sldId id="297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57" r:id="rId15"/>
    <p:sldId id="260" r:id="rId16"/>
    <p:sldId id="270" r:id="rId17"/>
    <p:sldId id="273" r:id="rId18"/>
    <p:sldId id="272" r:id="rId19"/>
    <p:sldId id="274" r:id="rId20"/>
    <p:sldId id="275" r:id="rId21"/>
    <p:sldId id="277" r:id="rId22"/>
    <p:sldId id="276" r:id="rId23"/>
    <p:sldId id="278" r:id="rId24"/>
    <p:sldId id="294" r:id="rId25"/>
    <p:sldId id="295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65A98-4BD2-49F9-863F-61B7BB1742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8474533-9FC5-4318-9B1D-8BCBF5451CD4}">
      <dgm:prSet custT="1"/>
      <dgm:spPr/>
      <dgm:t>
        <a:bodyPr/>
        <a:lstStyle/>
        <a:p>
          <a:r>
            <a:rPr lang="es-MX" sz="3200" b="1" dirty="0"/>
            <a:t>MANTENER UN DIAGNÓSTICO CONTINUO</a:t>
          </a:r>
          <a:endParaRPr lang="en-US" sz="3200" b="1" dirty="0"/>
        </a:p>
      </dgm:t>
    </dgm:pt>
    <dgm:pt modelId="{E08C9B39-982B-499A-BF8F-151A7DE7962C}" type="parTrans" cxnId="{6475C94A-3075-44A4-8034-1983ADA9F5D3}">
      <dgm:prSet/>
      <dgm:spPr/>
      <dgm:t>
        <a:bodyPr/>
        <a:lstStyle/>
        <a:p>
          <a:endParaRPr lang="en-US" sz="2400" b="1" dirty="0"/>
        </a:p>
      </dgm:t>
    </dgm:pt>
    <dgm:pt modelId="{0A6DC93A-8414-4D74-A451-13A71643408A}" type="sibTrans" cxnId="{6475C94A-3075-44A4-8034-1983ADA9F5D3}">
      <dgm:prSet/>
      <dgm:spPr/>
      <dgm:t>
        <a:bodyPr/>
        <a:lstStyle/>
        <a:p>
          <a:endParaRPr lang="en-US" sz="2400" b="1" dirty="0"/>
        </a:p>
      </dgm:t>
    </dgm:pt>
    <dgm:pt modelId="{B9F1EBCA-D7A2-4335-A3F0-BA54F874653C}">
      <dgm:prSet custT="1"/>
      <dgm:spPr/>
      <dgm:t>
        <a:bodyPr/>
        <a:lstStyle/>
        <a:p>
          <a:r>
            <a:rPr lang="es-MX" sz="3200" b="1" dirty="0"/>
            <a:t>ALERTAR INMEDIATAMENTE AL MÉDICO SOBRE LOS CAMBIOS CLÍNICOS</a:t>
          </a:r>
          <a:endParaRPr lang="en-US" sz="3200" b="1" dirty="0"/>
        </a:p>
      </dgm:t>
    </dgm:pt>
    <dgm:pt modelId="{0F9034AC-159D-4C87-B91F-EC205562B16E}" type="parTrans" cxnId="{21A8A4FF-0D2D-4340-BBBD-11EE5F33CA3D}">
      <dgm:prSet/>
      <dgm:spPr/>
      <dgm:t>
        <a:bodyPr/>
        <a:lstStyle/>
        <a:p>
          <a:endParaRPr lang="en-US" sz="2400" b="1" dirty="0"/>
        </a:p>
      </dgm:t>
    </dgm:pt>
    <dgm:pt modelId="{D638596D-04AB-4CFE-984E-576FB5C88CD7}" type="sibTrans" cxnId="{21A8A4FF-0D2D-4340-BBBD-11EE5F33CA3D}">
      <dgm:prSet/>
      <dgm:spPr/>
      <dgm:t>
        <a:bodyPr/>
        <a:lstStyle/>
        <a:p>
          <a:endParaRPr lang="en-US" sz="2400" b="1" dirty="0"/>
        </a:p>
      </dgm:t>
    </dgm:pt>
    <dgm:pt modelId="{2004EF9D-C8C7-4D60-84B7-8C6C46410625}">
      <dgm:prSet custT="1"/>
      <dgm:spPr/>
      <dgm:t>
        <a:bodyPr/>
        <a:lstStyle/>
        <a:p>
          <a:r>
            <a:rPr lang="es-MX" sz="3200" b="1" dirty="0"/>
            <a:t>SERVIR COMO GUÍA PARA OFRECER UN TRATAMIENTO OPORTUNO</a:t>
          </a:r>
          <a:endParaRPr lang="en-US" sz="3200" b="1" dirty="0"/>
        </a:p>
      </dgm:t>
    </dgm:pt>
    <dgm:pt modelId="{BCD55D52-60E5-45DF-8F3E-1E99F51E8914}" type="parTrans" cxnId="{05DC0B06-62CB-49F6-B835-D65CDCC55FED}">
      <dgm:prSet/>
      <dgm:spPr/>
      <dgm:t>
        <a:bodyPr/>
        <a:lstStyle/>
        <a:p>
          <a:endParaRPr lang="en-US" sz="2400" b="1" dirty="0"/>
        </a:p>
      </dgm:t>
    </dgm:pt>
    <dgm:pt modelId="{FDBDC156-B985-4EF6-B154-FD9C606C7D55}" type="sibTrans" cxnId="{05DC0B06-62CB-49F6-B835-D65CDCC55FED}">
      <dgm:prSet/>
      <dgm:spPr/>
      <dgm:t>
        <a:bodyPr/>
        <a:lstStyle/>
        <a:p>
          <a:endParaRPr lang="en-US" sz="2400" b="1" dirty="0"/>
        </a:p>
      </dgm:t>
    </dgm:pt>
    <dgm:pt modelId="{CB734CEA-5C99-4B8E-8ED9-6150E4DA1D23}">
      <dgm:prSet custT="1"/>
      <dgm:spPr/>
      <dgm:t>
        <a:bodyPr/>
        <a:lstStyle/>
        <a:p>
          <a:r>
            <a:rPr lang="es-MX" sz="3200" b="1" dirty="0"/>
            <a:t>ESTABLECER UN PRONÓSTICO</a:t>
          </a:r>
          <a:endParaRPr lang="en-US" sz="3200" b="1" dirty="0"/>
        </a:p>
      </dgm:t>
    </dgm:pt>
    <dgm:pt modelId="{18B38BC0-5E6C-4509-A80D-0031C1FA4978}" type="parTrans" cxnId="{229A589B-64EC-44FA-9678-CC096872C001}">
      <dgm:prSet/>
      <dgm:spPr/>
      <dgm:t>
        <a:bodyPr/>
        <a:lstStyle/>
        <a:p>
          <a:endParaRPr lang="en-US" sz="2400" b="1" dirty="0"/>
        </a:p>
      </dgm:t>
    </dgm:pt>
    <dgm:pt modelId="{AD3B515F-58C6-4315-BBB5-A28F7C72F5E3}" type="sibTrans" cxnId="{229A589B-64EC-44FA-9678-CC096872C001}">
      <dgm:prSet/>
      <dgm:spPr/>
      <dgm:t>
        <a:bodyPr/>
        <a:lstStyle/>
        <a:p>
          <a:endParaRPr lang="en-US" sz="2400" b="1" dirty="0"/>
        </a:p>
      </dgm:t>
    </dgm:pt>
    <dgm:pt modelId="{150F43E7-DAD2-4156-B347-AB9F55411A67}" type="pres">
      <dgm:prSet presAssocID="{8BB65A98-4BD2-49F9-863F-61B7BB1742E3}" presName="root" presStyleCnt="0">
        <dgm:presLayoutVars>
          <dgm:dir/>
          <dgm:resizeHandles val="exact"/>
        </dgm:presLayoutVars>
      </dgm:prSet>
      <dgm:spPr/>
    </dgm:pt>
    <dgm:pt modelId="{22A9317E-B90F-429A-8952-53BA49B600ED}" type="pres">
      <dgm:prSet presAssocID="{8BB65A98-4BD2-49F9-863F-61B7BB1742E3}" presName="container" presStyleCnt="0">
        <dgm:presLayoutVars>
          <dgm:dir/>
          <dgm:resizeHandles val="exact"/>
        </dgm:presLayoutVars>
      </dgm:prSet>
      <dgm:spPr/>
    </dgm:pt>
    <dgm:pt modelId="{822F26A4-AC78-41BF-9FFC-916D9BDB5C95}" type="pres">
      <dgm:prSet presAssocID="{78474533-9FC5-4318-9B1D-8BCBF5451CD4}" presName="compNode" presStyleCnt="0"/>
      <dgm:spPr/>
    </dgm:pt>
    <dgm:pt modelId="{25281E6A-B24B-49D5-8E42-4AC3BB622F78}" type="pres">
      <dgm:prSet presAssocID="{78474533-9FC5-4318-9B1D-8BCBF5451CD4}" presName="iconBgRect" presStyleLbl="bgShp" presStyleIdx="0" presStyleCnt="4"/>
      <dgm:spPr/>
    </dgm:pt>
    <dgm:pt modelId="{146F984F-84D9-4D06-911A-035F37905775}" type="pres">
      <dgm:prSet presAssocID="{78474533-9FC5-4318-9B1D-8BCBF5451C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21231CF7-1FD0-469B-BEE3-B959CDC5CB47}" type="pres">
      <dgm:prSet presAssocID="{78474533-9FC5-4318-9B1D-8BCBF5451CD4}" presName="spaceRect" presStyleCnt="0"/>
      <dgm:spPr/>
    </dgm:pt>
    <dgm:pt modelId="{86AD551D-4F67-4022-B958-4CA5A117134C}" type="pres">
      <dgm:prSet presAssocID="{78474533-9FC5-4318-9B1D-8BCBF5451CD4}" presName="textRect" presStyleLbl="revTx" presStyleIdx="0" presStyleCnt="4">
        <dgm:presLayoutVars>
          <dgm:chMax val="1"/>
          <dgm:chPref val="1"/>
        </dgm:presLayoutVars>
      </dgm:prSet>
      <dgm:spPr/>
    </dgm:pt>
    <dgm:pt modelId="{3A37831A-3001-48DF-871A-1166C7903370}" type="pres">
      <dgm:prSet presAssocID="{0A6DC93A-8414-4D74-A451-13A71643408A}" presName="sibTrans" presStyleLbl="sibTrans2D1" presStyleIdx="0" presStyleCnt="0"/>
      <dgm:spPr/>
    </dgm:pt>
    <dgm:pt modelId="{87109041-AC4E-4860-A9E1-B483B6AF6C1E}" type="pres">
      <dgm:prSet presAssocID="{B9F1EBCA-D7A2-4335-A3F0-BA54F874653C}" presName="compNode" presStyleCnt="0"/>
      <dgm:spPr/>
    </dgm:pt>
    <dgm:pt modelId="{E7FF8B38-296F-406C-B5A8-7667707DD4C1}" type="pres">
      <dgm:prSet presAssocID="{B9F1EBCA-D7A2-4335-A3F0-BA54F874653C}" presName="iconBgRect" presStyleLbl="bgShp" presStyleIdx="1" presStyleCnt="4"/>
      <dgm:spPr/>
    </dgm:pt>
    <dgm:pt modelId="{1E0E29EA-82F2-4FAD-B791-67E2DA3A80EC}" type="pres">
      <dgm:prSet presAssocID="{B9F1EBCA-D7A2-4335-A3F0-BA54F87465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D10DF355-ADD8-474B-8565-527159A5B808}" type="pres">
      <dgm:prSet presAssocID="{B9F1EBCA-D7A2-4335-A3F0-BA54F874653C}" presName="spaceRect" presStyleCnt="0"/>
      <dgm:spPr/>
    </dgm:pt>
    <dgm:pt modelId="{62861DFE-2B97-49DC-A105-806631F562D6}" type="pres">
      <dgm:prSet presAssocID="{B9F1EBCA-D7A2-4335-A3F0-BA54F874653C}" presName="textRect" presStyleLbl="revTx" presStyleIdx="1" presStyleCnt="4">
        <dgm:presLayoutVars>
          <dgm:chMax val="1"/>
          <dgm:chPref val="1"/>
        </dgm:presLayoutVars>
      </dgm:prSet>
      <dgm:spPr/>
    </dgm:pt>
    <dgm:pt modelId="{BD494CE4-B3E9-4DB1-81F7-53C44FD49931}" type="pres">
      <dgm:prSet presAssocID="{D638596D-04AB-4CFE-984E-576FB5C88CD7}" presName="sibTrans" presStyleLbl="sibTrans2D1" presStyleIdx="0" presStyleCnt="0"/>
      <dgm:spPr/>
    </dgm:pt>
    <dgm:pt modelId="{E2976C9E-895C-4A63-B091-BB2F470696D1}" type="pres">
      <dgm:prSet presAssocID="{2004EF9D-C8C7-4D60-84B7-8C6C46410625}" presName="compNode" presStyleCnt="0"/>
      <dgm:spPr/>
    </dgm:pt>
    <dgm:pt modelId="{CD4122EF-1217-402F-9999-A8EE84D10A4C}" type="pres">
      <dgm:prSet presAssocID="{2004EF9D-C8C7-4D60-84B7-8C6C46410625}" presName="iconBgRect" presStyleLbl="bgShp" presStyleIdx="2" presStyleCnt="4"/>
      <dgm:spPr/>
    </dgm:pt>
    <dgm:pt modelId="{322FB591-A47B-4A3D-B00B-2AD50A91D7C4}" type="pres">
      <dgm:prSet presAssocID="{2004EF9D-C8C7-4D60-84B7-8C6C464106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B99E5D09-5CC9-43A4-A3FD-1AC708E9D0C5}" type="pres">
      <dgm:prSet presAssocID="{2004EF9D-C8C7-4D60-84B7-8C6C46410625}" presName="spaceRect" presStyleCnt="0"/>
      <dgm:spPr/>
    </dgm:pt>
    <dgm:pt modelId="{6F897381-19B4-4FF5-A412-B9154DB52619}" type="pres">
      <dgm:prSet presAssocID="{2004EF9D-C8C7-4D60-84B7-8C6C46410625}" presName="textRect" presStyleLbl="revTx" presStyleIdx="2" presStyleCnt="4">
        <dgm:presLayoutVars>
          <dgm:chMax val="1"/>
          <dgm:chPref val="1"/>
        </dgm:presLayoutVars>
      </dgm:prSet>
      <dgm:spPr/>
    </dgm:pt>
    <dgm:pt modelId="{0D7E02C1-A599-4920-B4E1-99C31F45DAAF}" type="pres">
      <dgm:prSet presAssocID="{FDBDC156-B985-4EF6-B154-FD9C606C7D55}" presName="sibTrans" presStyleLbl="sibTrans2D1" presStyleIdx="0" presStyleCnt="0"/>
      <dgm:spPr/>
    </dgm:pt>
    <dgm:pt modelId="{1E762991-3BA9-4264-85D3-B110C93CC060}" type="pres">
      <dgm:prSet presAssocID="{CB734CEA-5C99-4B8E-8ED9-6150E4DA1D23}" presName="compNode" presStyleCnt="0"/>
      <dgm:spPr/>
    </dgm:pt>
    <dgm:pt modelId="{1E6549E5-8529-4C21-B99E-43C2012E547E}" type="pres">
      <dgm:prSet presAssocID="{CB734CEA-5C99-4B8E-8ED9-6150E4DA1D23}" presName="iconBgRect" presStyleLbl="bgShp" presStyleIdx="3" presStyleCnt="4"/>
      <dgm:spPr/>
    </dgm:pt>
    <dgm:pt modelId="{4388AC0B-53F0-4DE4-9BD8-8DB6F2DF07C1}" type="pres">
      <dgm:prSet presAssocID="{CB734CEA-5C99-4B8E-8ED9-6150E4DA1D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D0B5FB0-B69F-4833-977A-FB2D62D3C619}" type="pres">
      <dgm:prSet presAssocID="{CB734CEA-5C99-4B8E-8ED9-6150E4DA1D23}" presName="spaceRect" presStyleCnt="0"/>
      <dgm:spPr/>
    </dgm:pt>
    <dgm:pt modelId="{ED7E1EF0-847D-4D92-958C-4251D8B74CD9}" type="pres">
      <dgm:prSet presAssocID="{CB734CEA-5C99-4B8E-8ED9-6150E4DA1D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DC0B06-62CB-49F6-B835-D65CDCC55FED}" srcId="{8BB65A98-4BD2-49F9-863F-61B7BB1742E3}" destId="{2004EF9D-C8C7-4D60-84B7-8C6C46410625}" srcOrd="2" destOrd="0" parTransId="{BCD55D52-60E5-45DF-8F3E-1E99F51E8914}" sibTransId="{FDBDC156-B985-4EF6-B154-FD9C606C7D55}"/>
    <dgm:cxn modelId="{6475C94A-3075-44A4-8034-1983ADA9F5D3}" srcId="{8BB65A98-4BD2-49F9-863F-61B7BB1742E3}" destId="{78474533-9FC5-4318-9B1D-8BCBF5451CD4}" srcOrd="0" destOrd="0" parTransId="{E08C9B39-982B-499A-BF8F-151A7DE7962C}" sibTransId="{0A6DC93A-8414-4D74-A451-13A71643408A}"/>
    <dgm:cxn modelId="{97AE9C72-75AF-4084-B921-D53BA2F31831}" type="presOf" srcId="{2004EF9D-C8C7-4D60-84B7-8C6C46410625}" destId="{6F897381-19B4-4FF5-A412-B9154DB52619}" srcOrd="0" destOrd="0" presId="urn:microsoft.com/office/officeart/2018/2/layout/IconCircleList"/>
    <dgm:cxn modelId="{D0FE9685-E944-41DB-8FB9-63CA089893CB}" type="presOf" srcId="{0A6DC93A-8414-4D74-A451-13A71643408A}" destId="{3A37831A-3001-48DF-871A-1166C7903370}" srcOrd="0" destOrd="0" presId="urn:microsoft.com/office/officeart/2018/2/layout/IconCircleList"/>
    <dgm:cxn modelId="{BB46AF95-BC2D-45C3-86AB-0FEBC181D098}" type="presOf" srcId="{8BB65A98-4BD2-49F9-863F-61B7BB1742E3}" destId="{150F43E7-DAD2-4156-B347-AB9F55411A67}" srcOrd="0" destOrd="0" presId="urn:microsoft.com/office/officeart/2018/2/layout/IconCircleList"/>
    <dgm:cxn modelId="{E7574499-58DD-4146-96F8-E096E512213A}" type="presOf" srcId="{FDBDC156-B985-4EF6-B154-FD9C606C7D55}" destId="{0D7E02C1-A599-4920-B4E1-99C31F45DAAF}" srcOrd="0" destOrd="0" presId="urn:microsoft.com/office/officeart/2018/2/layout/IconCircleList"/>
    <dgm:cxn modelId="{229A589B-64EC-44FA-9678-CC096872C001}" srcId="{8BB65A98-4BD2-49F9-863F-61B7BB1742E3}" destId="{CB734CEA-5C99-4B8E-8ED9-6150E4DA1D23}" srcOrd="3" destOrd="0" parTransId="{18B38BC0-5E6C-4509-A80D-0031C1FA4978}" sibTransId="{AD3B515F-58C6-4315-BBB5-A28F7C72F5E3}"/>
    <dgm:cxn modelId="{7660139E-4E44-4374-99D9-7C5DC956A8CB}" type="presOf" srcId="{B9F1EBCA-D7A2-4335-A3F0-BA54F874653C}" destId="{62861DFE-2B97-49DC-A105-806631F562D6}" srcOrd="0" destOrd="0" presId="urn:microsoft.com/office/officeart/2018/2/layout/IconCircleList"/>
    <dgm:cxn modelId="{1F2D08D4-B9D7-484F-A649-2054DB81B706}" type="presOf" srcId="{CB734CEA-5C99-4B8E-8ED9-6150E4DA1D23}" destId="{ED7E1EF0-847D-4D92-958C-4251D8B74CD9}" srcOrd="0" destOrd="0" presId="urn:microsoft.com/office/officeart/2018/2/layout/IconCircleList"/>
    <dgm:cxn modelId="{9C7A07F4-F60D-492F-A297-B65ACF1CAFAB}" type="presOf" srcId="{D638596D-04AB-4CFE-984E-576FB5C88CD7}" destId="{BD494CE4-B3E9-4DB1-81F7-53C44FD49931}" srcOrd="0" destOrd="0" presId="urn:microsoft.com/office/officeart/2018/2/layout/IconCircleList"/>
    <dgm:cxn modelId="{0545E5F7-63F3-40DD-A4D0-29D38280169F}" type="presOf" srcId="{78474533-9FC5-4318-9B1D-8BCBF5451CD4}" destId="{86AD551D-4F67-4022-B958-4CA5A117134C}" srcOrd="0" destOrd="0" presId="urn:microsoft.com/office/officeart/2018/2/layout/IconCircleList"/>
    <dgm:cxn modelId="{21A8A4FF-0D2D-4340-BBBD-11EE5F33CA3D}" srcId="{8BB65A98-4BD2-49F9-863F-61B7BB1742E3}" destId="{B9F1EBCA-D7A2-4335-A3F0-BA54F874653C}" srcOrd="1" destOrd="0" parTransId="{0F9034AC-159D-4C87-B91F-EC205562B16E}" sibTransId="{D638596D-04AB-4CFE-984E-576FB5C88CD7}"/>
    <dgm:cxn modelId="{AF8D5F11-B63C-4482-B5B7-3D3A5B0B1D0F}" type="presParOf" srcId="{150F43E7-DAD2-4156-B347-AB9F55411A67}" destId="{22A9317E-B90F-429A-8952-53BA49B600ED}" srcOrd="0" destOrd="0" presId="urn:microsoft.com/office/officeart/2018/2/layout/IconCircleList"/>
    <dgm:cxn modelId="{34761B0D-4F66-4B31-9761-DFE7BE47556D}" type="presParOf" srcId="{22A9317E-B90F-429A-8952-53BA49B600ED}" destId="{822F26A4-AC78-41BF-9FFC-916D9BDB5C95}" srcOrd="0" destOrd="0" presId="urn:microsoft.com/office/officeart/2018/2/layout/IconCircleList"/>
    <dgm:cxn modelId="{EFABE2D7-EF99-4967-9269-459DC6FD26D4}" type="presParOf" srcId="{822F26A4-AC78-41BF-9FFC-916D9BDB5C95}" destId="{25281E6A-B24B-49D5-8E42-4AC3BB622F78}" srcOrd="0" destOrd="0" presId="urn:microsoft.com/office/officeart/2018/2/layout/IconCircleList"/>
    <dgm:cxn modelId="{1CAD0D8B-5586-4521-9C20-1904C1C64C53}" type="presParOf" srcId="{822F26A4-AC78-41BF-9FFC-916D9BDB5C95}" destId="{146F984F-84D9-4D06-911A-035F37905775}" srcOrd="1" destOrd="0" presId="urn:microsoft.com/office/officeart/2018/2/layout/IconCircleList"/>
    <dgm:cxn modelId="{316538FC-3610-4F3F-8395-3A8BB182B3B7}" type="presParOf" srcId="{822F26A4-AC78-41BF-9FFC-916D9BDB5C95}" destId="{21231CF7-1FD0-469B-BEE3-B959CDC5CB47}" srcOrd="2" destOrd="0" presId="urn:microsoft.com/office/officeart/2018/2/layout/IconCircleList"/>
    <dgm:cxn modelId="{1B46F4A7-2D3E-4130-AF78-F1BB3E5C08A7}" type="presParOf" srcId="{822F26A4-AC78-41BF-9FFC-916D9BDB5C95}" destId="{86AD551D-4F67-4022-B958-4CA5A117134C}" srcOrd="3" destOrd="0" presId="urn:microsoft.com/office/officeart/2018/2/layout/IconCircleList"/>
    <dgm:cxn modelId="{C09F01B4-68FE-43F0-8BDC-FE56114B08A3}" type="presParOf" srcId="{22A9317E-B90F-429A-8952-53BA49B600ED}" destId="{3A37831A-3001-48DF-871A-1166C7903370}" srcOrd="1" destOrd="0" presId="urn:microsoft.com/office/officeart/2018/2/layout/IconCircleList"/>
    <dgm:cxn modelId="{71D8B03B-43C6-4D2D-9899-A69D5D770401}" type="presParOf" srcId="{22A9317E-B90F-429A-8952-53BA49B600ED}" destId="{87109041-AC4E-4860-A9E1-B483B6AF6C1E}" srcOrd="2" destOrd="0" presId="urn:microsoft.com/office/officeart/2018/2/layout/IconCircleList"/>
    <dgm:cxn modelId="{FBD8B841-8E4F-4C85-9E88-3B77DBBE24A5}" type="presParOf" srcId="{87109041-AC4E-4860-A9E1-B483B6AF6C1E}" destId="{E7FF8B38-296F-406C-B5A8-7667707DD4C1}" srcOrd="0" destOrd="0" presId="urn:microsoft.com/office/officeart/2018/2/layout/IconCircleList"/>
    <dgm:cxn modelId="{722828F5-B7CD-4614-898F-94C545C2C999}" type="presParOf" srcId="{87109041-AC4E-4860-A9E1-B483B6AF6C1E}" destId="{1E0E29EA-82F2-4FAD-B791-67E2DA3A80EC}" srcOrd="1" destOrd="0" presId="urn:microsoft.com/office/officeart/2018/2/layout/IconCircleList"/>
    <dgm:cxn modelId="{D868195A-A5BE-41EB-8705-CFEE1532FB1B}" type="presParOf" srcId="{87109041-AC4E-4860-A9E1-B483B6AF6C1E}" destId="{D10DF355-ADD8-474B-8565-527159A5B808}" srcOrd="2" destOrd="0" presId="urn:microsoft.com/office/officeart/2018/2/layout/IconCircleList"/>
    <dgm:cxn modelId="{2244F58C-0FD8-42FC-A4C3-EA41FCAD9C1B}" type="presParOf" srcId="{87109041-AC4E-4860-A9E1-B483B6AF6C1E}" destId="{62861DFE-2B97-49DC-A105-806631F562D6}" srcOrd="3" destOrd="0" presId="urn:microsoft.com/office/officeart/2018/2/layout/IconCircleList"/>
    <dgm:cxn modelId="{1D3C30A6-9E30-43CE-A5F6-A503447E9212}" type="presParOf" srcId="{22A9317E-B90F-429A-8952-53BA49B600ED}" destId="{BD494CE4-B3E9-4DB1-81F7-53C44FD49931}" srcOrd="3" destOrd="0" presId="urn:microsoft.com/office/officeart/2018/2/layout/IconCircleList"/>
    <dgm:cxn modelId="{E85B6A8A-9CE4-4125-B939-7732E4AA2CE1}" type="presParOf" srcId="{22A9317E-B90F-429A-8952-53BA49B600ED}" destId="{E2976C9E-895C-4A63-B091-BB2F470696D1}" srcOrd="4" destOrd="0" presId="urn:microsoft.com/office/officeart/2018/2/layout/IconCircleList"/>
    <dgm:cxn modelId="{CB1F27C6-6C88-46BC-901D-F98DE8F14B6A}" type="presParOf" srcId="{E2976C9E-895C-4A63-B091-BB2F470696D1}" destId="{CD4122EF-1217-402F-9999-A8EE84D10A4C}" srcOrd="0" destOrd="0" presId="urn:microsoft.com/office/officeart/2018/2/layout/IconCircleList"/>
    <dgm:cxn modelId="{5F134592-673B-4015-ABD0-D924A67E151E}" type="presParOf" srcId="{E2976C9E-895C-4A63-B091-BB2F470696D1}" destId="{322FB591-A47B-4A3D-B00B-2AD50A91D7C4}" srcOrd="1" destOrd="0" presId="urn:microsoft.com/office/officeart/2018/2/layout/IconCircleList"/>
    <dgm:cxn modelId="{0FD5793F-3BAA-488F-80C5-5DB47EDAA9EA}" type="presParOf" srcId="{E2976C9E-895C-4A63-B091-BB2F470696D1}" destId="{B99E5D09-5CC9-43A4-A3FD-1AC708E9D0C5}" srcOrd="2" destOrd="0" presId="urn:microsoft.com/office/officeart/2018/2/layout/IconCircleList"/>
    <dgm:cxn modelId="{FCE1176D-3A1C-4E9A-9A31-BB21D46A059E}" type="presParOf" srcId="{E2976C9E-895C-4A63-B091-BB2F470696D1}" destId="{6F897381-19B4-4FF5-A412-B9154DB52619}" srcOrd="3" destOrd="0" presId="urn:microsoft.com/office/officeart/2018/2/layout/IconCircleList"/>
    <dgm:cxn modelId="{DE0D053F-C539-42E4-99EE-8C8AB0A65A21}" type="presParOf" srcId="{22A9317E-B90F-429A-8952-53BA49B600ED}" destId="{0D7E02C1-A599-4920-B4E1-99C31F45DAAF}" srcOrd="5" destOrd="0" presId="urn:microsoft.com/office/officeart/2018/2/layout/IconCircleList"/>
    <dgm:cxn modelId="{9DA5848D-2461-4F3E-9F36-62C7D7E318CD}" type="presParOf" srcId="{22A9317E-B90F-429A-8952-53BA49B600ED}" destId="{1E762991-3BA9-4264-85D3-B110C93CC060}" srcOrd="6" destOrd="0" presId="urn:microsoft.com/office/officeart/2018/2/layout/IconCircleList"/>
    <dgm:cxn modelId="{20D70413-08C8-458D-B890-E79402CE3F9B}" type="presParOf" srcId="{1E762991-3BA9-4264-85D3-B110C93CC060}" destId="{1E6549E5-8529-4C21-B99E-43C2012E547E}" srcOrd="0" destOrd="0" presId="urn:microsoft.com/office/officeart/2018/2/layout/IconCircleList"/>
    <dgm:cxn modelId="{93ABB37F-F3AE-4E59-8A61-54B020796455}" type="presParOf" srcId="{1E762991-3BA9-4264-85D3-B110C93CC060}" destId="{4388AC0B-53F0-4DE4-9BD8-8DB6F2DF07C1}" srcOrd="1" destOrd="0" presId="urn:microsoft.com/office/officeart/2018/2/layout/IconCircleList"/>
    <dgm:cxn modelId="{AAED0FCA-0383-464D-9774-B07C42ABCC30}" type="presParOf" srcId="{1E762991-3BA9-4264-85D3-B110C93CC060}" destId="{3D0B5FB0-B69F-4833-977A-FB2D62D3C619}" srcOrd="2" destOrd="0" presId="urn:microsoft.com/office/officeart/2018/2/layout/IconCircleList"/>
    <dgm:cxn modelId="{7BFE3BBB-ABBC-4CB5-86C8-AE6F905C0517}" type="presParOf" srcId="{1E762991-3BA9-4264-85D3-B110C93CC060}" destId="{ED7E1EF0-847D-4D92-958C-4251D8B74C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8DAC1D-0043-4B1B-BC75-5B198E8C7AA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32F56-7D3A-4051-B683-5E4A285FD172}">
      <dgm:prSet/>
      <dgm:spPr/>
      <dgm:t>
        <a:bodyPr/>
        <a:lstStyle/>
        <a:p>
          <a:r>
            <a:rPr lang="es-MX"/>
            <a:t>Registro numérico de la fuerza que ejerce la sangre en cada punto de la arteria que la contiene. </a:t>
          </a:r>
          <a:endParaRPr lang="en-US"/>
        </a:p>
      </dgm:t>
    </dgm:pt>
    <dgm:pt modelId="{4184F8A2-DAAC-4808-B45F-840D21F23897}" type="parTrans" cxnId="{95812612-BC58-43FE-9FE2-A9F99E3BE486}">
      <dgm:prSet/>
      <dgm:spPr/>
      <dgm:t>
        <a:bodyPr/>
        <a:lstStyle/>
        <a:p>
          <a:endParaRPr lang="en-US"/>
        </a:p>
      </dgm:t>
    </dgm:pt>
    <dgm:pt modelId="{6DC7E6F6-F7EE-4005-8C38-A07B61C14647}" type="sibTrans" cxnId="{95812612-BC58-43FE-9FE2-A9F99E3BE486}">
      <dgm:prSet/>
      <dgm:spPr/>
      <dgm:t>
        <a:bodyPr/>
        <a:lstStyle/>
        <a:p>
          <a:endParaRPr lang="en-US"/>
        </a:p>
      </dgm:t>
    </dgm:pt>
    <dgm:pt modelId="{D4734A83-5BDA-4067-986D-F626713721BA}">
      <dgm:prSet/>
      <dgm:spPr/>
      <dgm:t>
        <a:bodyPr/>
        <a:lstStyle/>
        <a:p>
          <a:r>
            <a:rPr lang="es-MX"/>
            <a:t>Cada cinco minutos</a:t>
          </a:r>
          <a:endParaRPr lang="en-US"/>
        </a:p>
      </dgm:t>
    </dgm:pt>
    <dgm:pt modelId="{266E016B-C3DB-472C-992B-E9809A40DF48}" type="parTrans" cxnId="{3EBF1DB4-4117-4420-97FD-6A90C43D889E}">
      <dgm:prSet/>
      <dgm:spPr/>
      <dgm:t>
        <a:bodyPr/>
        <a:lstStyle/>
        <a:p>
          <a:endParaRPr lang="en-US"/>
        </a:p>
      </dgm:t>
    </dgm:pt>
    <dgm:pt modelId="{7AD261DC-8A67-44F4-9ED7-83D0D1BB39CF}" type="sibTrans" cxnId="{3EBF1DB4-4117-4420-97FD-6A90C43D889E}">
      <dgm:prSet/>
      <dgm:spPr/>
      <dgm:t>
        <a:bodyPr/>
        <a:lstStyle/>
        <a:p>
          <a:endParaRPr lang="en-US"/>
        </a:p>
      </dgm:t>
    </dgm:pt>
    <dgm:pt modelId="{4053410E-8FDE-4FF1-B63E-005B2EA24A63}">
      <dgm:prSet/>
      <dgm:spPr/>
      <dgm:t>
        <a:bodyPr/>
        <a:lstStyle/>
        <a:p>
          <a:r>
            <a:rPr lang="es-MX" b="1" dirty="0"/>
            <a:t>Brazaletes: tamaño apropiado </a:t>
          </a:r>
          <a:r>
            <a:rPr lang="es-MX" dirty="0"/>
            <a:t>(2/3 del antebrazo o del muslo ) para la edad, diámetro y longitud (doble del brazo del paciente)</a:t>
          </a:r>
          <a:endParaRPr lang="en-US" dirty="0"/>
        </a:p>
      </dgm:t>
    </dgm:pt>
    <dgm:pt modelId="{1614F94B-1174-4EFF-BDF7-E1F04D97A0EB}" type="parTrans" cxnId="{8D3B72B7-89C7-4BDA-8CA6-4DFD00C51303}">
      <dgm:prSet/>
      <dgm:spPr/>
      <dgm:t>
        <a:bodyPr/>
        <a:lstStyle/>
        <a:p>
          <a:endParaRPr lang="en-US"/>
        </a:p>
      </dgm:t>
    </dgm:pt>
    <dgm:pt modelId="{C9C15903-D001-40F3-A851-E33F1A5801B8}" type="sibTrans" cxnId="{8D3B72B7-89C7-4BDA-8CA6-4DFD00C51303}">
      <dgm:prSet/>
      <dgm:spPr/>
      <dgm:t>
        <a:bodyPr/>
        <a:lstStyle/>
        <a:p>
          <a:endParaRPr lang="en-US"/>
        </a:p>
      </dgm:t>
    </dgm:pt>
    <dgm:pt modelId="{A5E79753-08B0-4B6E-B4CB-9F84330AE4B1}">
      <dgm:prSet/>
      <dgm:spPr/>
      <dgm:t>
        <a:bodyPr/>
        <a:lstStyle/>
        <a:p>
          <a:r>
            <a:rPr lang="es-MX" b="1" dirty="0"/>
            <a:t>Colocar correctamente el brazalete </a:t>
          </a:r>
          <a:r>
            <a:rPr lang="es-MX" dirty="0"/>
            <a:t>(arteria humeral, femoral o tibial posterior)</a:t>
          </a:r>
          <a:endParaRPr lang="en-US" dirty="0"/>
        </a:p>
      </dgm:t>
    </dgm:pt>
    <dgm:pt modelId="{895EC76C-2367-4123-9A99-2FC5A48721DA}" type="parTrans" cxnId="{83890462-BA3E-470E-880D-B29CAF4F60AA}">
      <dgm:prSet/>
      <dgm:spPr/>
      <dgm:t>
        <a:bodyPr/>
        <a:lstStyle/>
        <a:p>
          <a:endParaRPr lang="en-US"/>
        </a:p>
      </dgm:t>
    </dgm:pt>
    <dgm:pt modelId="{4BA6E0AB-0AF2-4E08-AD23-FDD8617470A7}" type="sibTrans" cxnId="{83890462-BA3E-470E-880D-B29CAF4F60AA}">
      <dgm:prSet/>
      <dgm:spPr/>
      <dgm:t>
        <a:bodyPr/>
        <a:lstStyle/>
        <a:p>
          <a:endParaRPr lang="en-US"/>
        </a:p>
      </dgm:t>
    </dgm:pt>
    <dgm:pt modelId="{A17DBF46-66F3-40CB-8E30-ECB7963B7240}">
      <dgm:prSet/>
      <dgm:spPr/>
      <dgm:t>
        <a:bodyPr/>
        <a:lstStyle/>
        <a:p>
          <a:r>
            <a:rPr lang="es-MX" dirty="0"/>
            <a:t>Desinflado del manguito entre 5 y 10 </a:t>
          </a:r>
          <a:r>
            <a:rPr lang="es-MX" dirty="0" err="1"/>
            <a:t>mmHg</a:t>
          </a:r>
          <a:r>
            <a:rPr lang="es-MX" dirty="0"/>
            <a:t>/s</a:t>
          </a:r>
          <a:endParaRPr lang="en-US" dirty="0"/>
        </a:p>
      </dgm:t>
    </dgm:pt>
    <dgm:pt modelId="{13D4ECB0-F3CE-499A-939C-7A8C3BFD1784}" type="parTrans" cxnId="{A9D84C28-BC41-4AFE-95F5-F516477A59E2}">
      <dgm:prSet/>
      <dgm:spPr/>
      <dgm:t>
        <a:bodyPr/>
        <a:lstStyle/>
        <a:p>
          <a:endParaRPr lang="en-US"/>
        </a:p>
      </dgm:t>
    </dgm:pt>
    <dgm:pt modelId="{C27F56BA-2E72-473E-A33F-E6CEB3DF1ECA}" type="sibTrans" cxnId="{A9D84C28-BC41-4AFE-95F5-F516477A59E2}">
      <dgm:prSet/>
      <dgm:spPr/>
      <dgm:t>
        <a:bodyPr/>
        <a:lstStyle/>
        <a:p>
          <a:endParaRPr lang="en-US"/>
        </a:p>
      </dgm:t>
    </dgm:pt>
    <dgm:pt modelId="{063F08E3-B136-41A4-A1C9-A0FAF9C756C8}" type="pres">
      <dgm:prSet presAssocID="{5A8DAC1D-0043-4B1B-BC75-5B198E8C7AA8}" presName="Name0" presStyleCnt="0">
        <dgm:presLayoutVars>
          <dgm:dir/>
          <dgm:resizeHandles val="exact"/>
        </dgm:presLayoutVars>
      </dgm:prSet>
      <dgm:spPr/>
    </dgm:pt>
    <dgm:pt modelId="{8DD2D765-E956-4182-AF35-7D8BC7A9D0E2}" type="pres">
      <dgm:prSet presAssocID="{D7332F56-7D3A-4051-B683-5E4A285FD172}" presName="node" presStyleLbl="node1" presStyleIdx="0" presStyleCnt="5">
        <dgm:presLayoutVars>
          <dgm:bulletEnabled val="1"/>
        </dgm:presLayoutVars>
      </dgm:prSet>
      <dgm:spPr/>
    </dgm:pt>
    <dgm:pt modelId="{EB0B5A50-F3A7-4C4C-8B68-A82C258134A9}" type="pres">
      <dgm:prSet presAssocID="{6DC7E6F6-F7EE-4005-8C38-A07B61C14647}" presName="sibTrans" presStyleLbl="sibTrans1D1" presStyleIdx="0" presStyleCnt="4"/>
      <dgm:spPr/>
    </dgm:pt>
    <dgm:pt modelId="{B085BA74-17BE-4D6E-A85C-78D8CAB582CE}" type="pres">
      <dgm:prSet presAssocID="{6DC7E6F6-F7EE-4005-8C38-A07B61C14647}" presName="connectorText" presStyleLbl="sibTrans1D1" presStyleIdx="0" presStyleCnt="4"/>
      <dgm:spPr/>
    </dgm:pt>
    <dgm:pt modelId="{02891289-6DF4-42B6-8D09-660215558F93}" type="pres">
      <dgm:prSet presAssocID="{D4734A83-5BDA-4067-986D-F626713721BA}" presName="node" presStyleLbl="node1" presStyleIdx="1" presStyleCnt="5">
        <dgm:presLayoutVars>
          <dgm:bulletEnabled val="1"/>
        </dgm:presLayoutVars>
      </dgm:prSet>
      <dgm:spPr/>
    </dgm:pt>
    <dgm:pt modelId="{2E7A8AD8-5635-420A-BA60-C234DF0E3FF8}" type="pres">
      <dgm:prSet presAssocID="{7AD261DC-8A67-44F4-9ED7-83D0D1BB39CF}" presName="sibTrans" presStyleLbl="sibTrans1D1" presStyleIdx="1" presStyleCnt="4"/>
      <dgm:spPr/>
    </dgm:pt>
    <dgm:pt modelId="{D57ED709-49A3-4098-B322-5A3C6966D937}" type="pres">
      <dgm:prSet presAssocID="{7AD261DC-8A67-44F4-9ED7-83D0D1BB39CF}" presName="connectorText" presStyleLbl="sibTrans1D1" presStyleIdx="1" presStyleCnt="4"/>
      <dgm:spPr/>
    </dgm:pt>
    <dgm:pt modelId="{99408E07-9FEB-4BF0-9649-CF7D0FE5C078}" type="pres">
      <dgm:prSet presAssocID="{4053410E-8FDE-4FF1-B63E-005B2EA24A63}" presName="node" presStyleLbl="node1" presStyleIdx="2" presStyleCnt="5">
        <dgm:presLayoutVars>
          <dgm:bulletEnabled val="1"/>
        </dgm:presLayoutVars>
      </dgm:prSet>
      <dgm:spPr/>
    </dgm:pt>
    <dgm:pt modelId="{3AD27D47-16A9-4F12-80DF-73B287070417}" type="pres">
      <dgm:prSet presAssocID="{C9C15903-D001-40F3-A851-E33F1A5801B8}" presName="sibTrans" presStyleLbl="sibTrans1D1" presStyleIdx="2" presStyleCnt="4"/>
      <dgm:spPr/>
    </dgm:pt>
    <dgm:pt modelId="{35A097F9-0BAE-4928-8A19-E925F03081A3}" type="pres">
      <dgm:prSet presAssocID="{C9C15903-D001-40F3-A851-E33F1A5801B8}" presName="connectorText" presStyleLbl="sibTrans1D1" presStyleIdx="2" presStyleCnt="4"/>
      <dgm:spPr/>
    </dgm:pt>
    <dgm:pt modelId="{2DE12B22-2B29-44E0-9CD4-3469AB123F31}" type="pres">
      <dgm:prSet presAssocID="{A5E79753-08B0-4B6E-B4CB-9F84330AE4B1}" presName="node" presStyleLbl="node1" presStyleIdx="3" presStyleCnt="5">
        <dgm:presLayoutVars>
          <dgm:bulletEnabled val="1"/>
        </dgm:presLayoutVars>
      </dgm:prSet>
      <dgm:spPr/>
    </dgm:pt>
    <dgm:pt modelId="{674AB4AB-ABAE-465A-A027-024B211E913D}" type="pres">
      <dgm:prSet presAssocID="{4BA6E0AB-0AF2-4E08-AD23-FDD8617470A7}" presName="sibTrans" presStyleLbl="sibTrans1D1" presStyleIdx="3" presStyleCnt="4"/>
      <dgm:spPr/>
    </dgm:pt>
    <dgm:pt modelId="{FF045E6D-3F19-4716-BC01-59E621174146}" type="pres">
      <dgm:prSet presAssocID="{4BA6E0AB-0AF2-4E08-AD23-FDD8617470A7}" presName="connectorText" presStyleLbl="sibTrans1D1" presStyleIdx="3" presStyleCnt="4"/>
      <dgm:spPr/>
    </dgm:pt>
    <dgm:pt modelId="{72D29E82-3245-454C-B5A4-347E05D43C3E}" type="pres">
      <dgm:prSet presAssocID="{A17DBF46-66F3-40CB-8E30-ECB7963B7240}" presName="node" presStyleLbl="node1" presStyleIdx="4" presStyleCnt="5">
        <dgm:presLayoutVars>
          <dgm:bulletEnabled val="1"/>
        </dgm:presLayoutVars>
      </dgm:prSet>
      <dgm:spPr/>
    </dgm:pt>
  </dgm:ptLst>
  <dgm:cxnLst>
    <dgm:cxn modelId="{653AD20E-811A-4D8E-AF15-368E5A51D903}" type="presOf" srcId="{D7332F56-7D3A-4051-B683-5E4A285FD172}" destId="{8DD2D765-E956-4182-AF35-7D8BC7A9D0E2}" srcOrd="0" destOrd="0" presId="urn:microsoft.com/office/officeart/2016/7/layout/RepeatingBendingProcessNew"/>
    <dgm:cxn modelId="{95812612-BC58-43FE-9FE2-A9F99E3BE486}" srcId="{5A8DAC1D-0043-4B1B-BC75-5B198E8C7AA8}" destId="{D7332F56-7D3A-4051-B683-5E4A285FD172}" srcOrd="0" destOrd="0" parTransId="{4184F8A2-DAAC-4808-B45F-840D21F23897}" sibTransId="{6DC7E6F6-F7EE-4005-8C38-A07B61C14647}"/>
    <dgm:cxn modelId="{A9D84C28-BC41-4AFE-95F5-F516477A59E2}" srcId="{5A8DAC1D-0043-4B1B-BC75-5B198E8C7AA8}" destId="{A17DBF46-66F3-40CB-8E30-ECB7963B7240}" srcOrd="4" destOrd="0" parTransId="{13D4ECB0-F3CE-499A-939C-7A8C3BFD1784}" sibTransId="{C27F56BA-2E72-473E-A33F-E6CEB3DF1ECA}"/>
    <dgm:cxn modelId="{D69EA62A-10F2-42EB-96C7-3221F8D61965}" type="presOf" srcId="{4BA6E0AB-0AF2-4E08-AD23-FDD8617470A7}" destId="{674AB4AB-ABAE-465A-A027-024B211E913D}" srcOrd="0" destOrd="0" presId="urn:microsoft.com/office/officeart/2016/7/layout/RepeatingBendingProcessNew"/>
    <dgm:cxn modelId="{7DA53839-1BF7-4A6B-AA04-A7B54080B033}" type="presOf" srcId="{6DC7E6F6-F7EE-4005-8C38-A07B61C14647}" destId="{B085BA74-17BE-4D6E-A85C-78D8CAB582CE}" srcOrd="1" destOrd="0" presId="urn:microsoft.com/office/officeart/2016/7/layout/RepeatingBendingProcessNew"/>
    <dgm:cxn modelId="{BA37B05C-E1C2-4018-B736-2DE4CCDCCF82}" type="presOf" srcId="{D4734A83-5BDA-4067-986D-F626713721BA}" destId="{02891289-6DF4-42B6-8D09-660215558F93}" srcOrd="0" destOrd="0" presId="urn:microsoft.com/office/officeart/2016/7/layout/RepeatingBendingProcessNew"/>
    <dgm:cxn modelId="{83890462-BA3E-470E-880D-B29CAF4F60AA}" srcId="{5A8DAC1D-0043-4B1B-BC75-5B198E8C7AA8}" destId="{A5E79753-08B0-4B6E-B4CB-9F84330AE4B1}" srcOrd="3" destOrd="0" parTransId="{895EC76C-2367-4123-9A99-2FC5A48721DA}" sibTransId="{4BA6E0AB-0AF2-4E08-AD23-FDD8617470A7}"/>
    <dgm:cxn modelId="{87998464-F75E-4A16-B9C2-DC8B240B02CC}" type="presOf" srcId="{C9C15903-D001-40F3-A851-E33F1A5801B8}" destId="{3AD27D47-16A9-4F12-80DF-73B287070417}" srcOrd="0" destOrd="0" presId="urn:microsoft.com/office/officeart/2016/7/layout/RepeatingBendingProcessNew"/>
    <dgm:cxn modelId="{94061D71-C2D5-44FB-A746-742D042AB980}" type="presOf" srcId="{4BA6E0AB-0AF2-4E08-AD23-FDD8617470A7}" destId="{FF045E6D-3F19-4716-BC01-59E621174146}" srcOrd="1" destOrd="0" presId="urn:microsoft.com/office/officeart/2016/7/layout/RepeatingBendingProcessNew"/>
    <dgm:cxn modelId="{627E5F71-53DA-4FAE-96BC-67A1F3B52B0D}" type="presOf" srcId="{7AD261DC-8A67-44F4-9ED7-83D0D1BB39CF}" destId="{D57ED709-49A3-4098-B322-5A3C6966D937}" srcOrd="1" destOrd="0" presId="urn:microsoft.com/office/officeart/2016/7/layout/RepeatingBendingProcessNew"/>
    <dgm:cxn modelId="{1B2E3658-DC63-477B-A59E-4E3BD54FB1EA}" type="presOf" srcId="{7AD261DC-8A67-44F4-9ED7-83D0D1BB39CF}" destId="{2E7A8AD8-5635-420A-BA60-C234DF0E3FF8}" srcOrd="0" destOrd="0" presId="urn:microsoft.com/office/officeart/2016/7/layout/RepeatingBendingProcessNew"/>
    <dgm:cxn modelId="{C8859083-96A2-4D84-B763-5994352FD8D1}" type="presOf" srcId="{A5E79753-08B0-4B6E-B4CB-9F84330AE4B1}" destId="{2DE12B22-2B29-44E0-9CD4-3469AB123F31}" srcOrd="0" destOrd="0" presId="urn:microsoft.com/office/officeart/2016/7/layout/RepeatingBendingProcessNew"/>
    <dgm:cxn modelId="{B7F4EA8E-E312-4F0A-BC40-CE0B1DAF4AED}" type="presOf" srcId="{6DC7E6F6-F7EE-4005-8C38-A07B61C14647}" destId="{EB0B5A50-F3A7-4C4C-8B68-A82C258134A9}" srcOrd="0" destOrd="0" presId="urn:microsoft.com/office/officeart/2016/7/layout/RepeatingBendingProcessNew"/>
    <dgm:cxn modelId="{F45A63A0-878A-4E0A-B45B-34D7461ED143}" type="presOf" srcId="{C9C15903-D001-40F3-A851-E33F1A5801B8}" destId="{35A097F9-0BAE-4928-8A19-E925F03081A3}" srcOrd="1" destOrd="0" presId="urn:microsoft.com/office/officeart/2016/7/layout/RepeatingBendingProcessNew"/>
    <dgm:cxn modelId="{47918EA9-50DF-4876-9F5E-B095753E312F}" type="presOf" srcId="{5A8DAC1D-0043-4B1B-BC75-5B198E8C7AA8}" destId="{063F08E3-B136-41A4-A1C9-A0FAF9C756C8}" srcOrd="0" destOrd="0" presId="urn:microsoft.com/office/officeart/2016/7/layout/RepeatingBendingProcessNew"/>
    <dgm:cxn modelId="{3EBF1DB4-4117-4420-97FD-6A90C43D889E}" srcId="{5A8DAC1D-0043-4B1B-BC75-5B198E8C7AA8}" destId="{D4734A83-5BDA-4067-986D-F626713721BA}" srcOrd="1" destOrd="0" parTransId="{266E016B-C3DB-472C-992B-E9809A40DF48}" sibTransId="{7AD261DC-8A67-44F4-9ED7-83D0D1BB39CF}"/>
    <dgm:cxn modelId="{8D3B72B7-89C7-4BDA-8CA6-4DFD00C51303}" srcId="{5A8DAC1D-0043-4B1B-BC75-5B198E8C7AA8}" destId="{4053410E-8FDE-4FF1-B63E-005B2EA24A63}" srcOrd="2" destOrd="0" parTransId="{1614F94B-1174-4EFF-BDF7-E1F04D97A0EB}" sibTransId="{C9C15903-D001-40F3-A851-E33F1A5801B8}"/>
    <dgm:cxn modelId="{62B02CC1-7AD9-486E-B9F9-31C060288575}" type="presOf" srcId="{A17DBF46-66F3-40CB-8E30-ECB7963B7240}" destId="{72D29E82-3245-454C-B5A4-347E05D43C3E}" srcOrd="0" destOrd="0" presId="urn:microsoft.com/office/officeart/2016/7/layout/RepeatingBendingProcessNew"/>
    <dgm:cxn modelId="{B726A3E9-1DDD-4E0B-A190-DECD126D5A5E}" type="presOf" srcId="{4053410E-8FDE-4FF1-B63E-005B2EA24A63}" destId="{99408E07-9FEB-4BF0-9649-CF7D0FE5C078}" srcOrd="0" destOrd="0" presId="urn:microsoft.com/office/officeart/2016/7/layout/RepeatingBendingProcessNew"/>
    <dgm:cxn modelId="{B92C9456-B11B-4A7F-8B84-5EF75EFD0F3D}" type="presParOf" srcId="{063F08E3-B136-41A4-A1C9-A0FAF9C756C8}" destId="{8DD2D765-E956-4182-AF35-7D8BC7A9D0E2}" srcOrd="0" destOrd="0" presId="urn:microsoft.com/office/officeart/2016/7/layout/RepeatingBendingProcessNew"/>
    <dgm:cxn modelId="{C037C7C3-ED6B-41B4-91EC-4935F3F790CF}" type="presParOf" srcId="{063F08E3-B136-41A4-A1C9-A0FAF9C756C8}" destId="{EB0B5A50-F3A7-4C4C-8B68-A82C258134A9}" srcOrd="1" destOrd="0" presId="urn:microsoft.com/office/officeart/2016/7/layout/RepeatingBendingProcessNew"/>
    <dgm:cxn modelId="{C182E706-89EB-416F-A925-332AB4C5B75B}" type="presParOf" srcId="{EB0B5A50-F3A7-4C4C-8B68-A82C258134A9}" destId="{B085BA74-17BE-4D6E-A85C-78D8CAB582CE}" srcOrd="0" destOrd="0" presId="urn:microsoft.com/office/officeart/2016/7/layout/RepeatingBendingProcessNew"/>
    <dgm:cxn modelId="{189803C1-71C2-4DDF-9E0A-A10944AAB1ED}" type="presParOf" srcId="{063F08E3-B136-41A4-A1C9-A0FAF9C756C8}" destId="{02891289-6DF4-42B6-8D09-660215558F93}" srcOrd="2" destOrd="0" presId="urn:microsoft.com/office/officeart/2016/7/layout/RepeatingBendingProcessNew"/>
    <dgm:cxn modelId="{1C65067C-0158-40B6-A5EE-7037357797FF}" type="presParOf" srcId="{063F08E3-B136-41A4-A1C9-A0FAF9C756C8}" destId="{2E7A8AD8-5635-420A-BA60-C234DF0E3FF8}" srcOrd="3" destOrd="0" presId="urn:microsoft.com/office/officeart/2016/7/layout/RepeatingBendingProcessNew"/>
    <dgm:cxn modelId="{23A8D853-4089-428E-AE5A-0C4010269A47}" type="presParOf" srcId="{2E7A8AD8-5635-420A-BA60-C234DF0E3FF8}" destId="{D57ED709-49A3-4098-B322-5A3C6966D937}" srcOrd="0" destOrd="0" presId="urn:microsoft.com/office/officeart/2016/7/layout/RepeatingBendingProcessNew"/>
    <dgm:cxn modelId="{20DEDE2B-8A47-42DA-8525-B55BF83E30F2}" type="presParOf" srcId="{063F08E3-B136-41A4-A1C9-A0FAF9C756C8}" destId="{99408E07-9FEB-4BF0-9649-CF7D0FE5C078}" srcOrd="4" destOrd="0" presId="urn:microsoft.com/office/officeart/2016/7/layout/RepeatingBendingProcessNew"/>
    <dgm:cxn modelId="{AEC8BD0B-3A4B-4F37-BFAD-18D3294F8DD5}" type="presParOf" srcId="{063F08E3-B136-41A4-A1C9-A0FAF9C756C8}" destId="{3AD27D47-16A9-4F12-80DF-73B287070417}" srcOrd="5" destOrd="0" presId="urn:microsoft.com/office/officeart/2016/7/layout/RepeatingBendingProcessNew"/>
    <dgm:cxn modelId="{2A03384F-7B6F-47DB-B9F6-E8F183F0E7FF}" type="presParOf" srcId="{3AD27D47-16A9-4F12-80DF-73B287070417}" destId="{35A097F9-0BAE-4928-8A19-E925F03081A3}" srcOrd="0" destOrd="0" presId="urn:microsoft.com/office/officeart/2016/7/layout/RepeatingBendingProcessNew"/>
    <dgm:cxn modelId="{462F8CDB-A02F-43D1-AD75-C3A9624270F8}" type="presParOf" srcId="{063F08E3-B136-41A4-A1C9-A0FAF9C756C8}" destId="{2DE12B22-2B29-44E0-9CD4-3469AB123F31}" srcOrd="6" destOrd="0" presId="urn:microsoft.com/office/officeart/2016/7/layout/RepeatingBendingProcessNew"/>
    <dgm:cxn modelId="{C192E7A4-8F51-4504-A1F7-170D5CAEC862}" type="presParOf" srcId="{063F08E3-B136-41A4-A1C9-A0FAF9C756C8}" destId="{674AB4AB-ABAE-465A-A027-024B211E913D}" srcOrd="7" destOrd="0" presId="urn:microsoft.com/office/officeart/2016/7/layout/RepeatingBendingProcessNew"/>
    <dgm:cxn modelId="{EEC9B760-F58E-43CB-9EAC-14F5B42FB798}" type="presParOf" srcId="{674AB4AB-ABAE-465A-A027-024B211E913D}" destId="{FF045E6D-3F19-4716-BC01-59E621174146}" srcOrd="0" destOrd="0" presId="urn:microsoft.com/office/officeart/2016/7/layout/RepeatingBendingProcessNew"/>
    <dgm:cxn modelId="{FEB6E2CF-B2A7-4910-B9FE-295C63E0C881}" type="presParOf" srcId="{063F08E3-B136-41A4-A1C9-A0FAF9C756C8}" destId="{72D29E82-3245-454C-B5A4-347E05D43C3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83A135-8B41-4AE7-BAE3-F702CC5060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EDF738-D4F9-4718-BE5F-22587581EF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/>
            <a:t>En el paciente pediatrico ocurre </a:t>
          </a:r>
          <a:r>
            <a:rPr lang="es-MX" sz="2400" b="1"/>
            <a:t>rápida desaturación </a:t>
          </a:r>
          <a:r>
            <a:rPr lang="es-MX" sz="2400"/>
            <a:t>e hipoxemia: </a:t>
          </a:r>
          <a:r>
            <a:rPr lang="es-MX" sz="2400" b="1"/>
            <a:t>mayor consumo de oxígeno </a:t>
          </a:r>
          <a:r>
            <a:rPr lang="es-MX" sz="2400"/>
            <a:t>y una </a:t>
          </a:r>
          <a:r>
            <a:rPr lang="es-MX" sz="2400" b="1"/>
            <a:t>limitada reserva de O2</a:t>
          </a:r>
          <a:endParaRPr lang="en-US" sz="2400"/>
        </a:p>
      </dgm:t>
    </dgm:pt>
    <dgm:pt modelId="{56085F5A-0002-4C2B-9804-641698E2C39A}" type="parTrans" cxnId="{C999B862-D272-4047-95D2-2BF194A9033A}">
      <dgm:prSet/>
      <dgm:spPr/>
      <dgm:t>
        <a:bodyPr/>
        <a:lstStyle/>
        <a:p>
          <a:endParaRPr lang="en-US" sz="2400"/>
        </a:p>
      </dgm:t>
    </dgm:pt>
    <dgm:pt modelId="{58837C7A-F8BA-499F-BA46-66B0BAEEC5A4}" type="sibTrans" cxnId="{C999B862-D272-4047-95D2-2BF194A9033A}">
      <dgm:prSet/>
      <dgm:spPr/>
      <dgm:t>
        <a:bodyPr/>
        <a:lstStyle/>
        <a:p>
          <a:endParaRPr lang="en-US" sz="2400"/>
        </a:p>
      </dgm:t>
    </dgm:pt>
    <dgm:pt modelId="{EFA9BF40-392F-4634-A5D8-55106AD560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/>
            <a:t>Determina de forma continua y precisa la proporción de la Hb unida O2 de los tejidos periféricos.</a:t>
          </a:r>
          <a:endParaRPr lang="en-US" sz="2400"/>
        </a:p>
      </dgm:t>
    </dgm:pt>
    <dgm:pt modelId="{73D99B28-218D-4328-B007-2A19A8FF9E79}" type="parTrans" cxnId="{7DF858DF-9B61-43B6-9FF4-F0A3E6B339C1}">
      <dgm:prSet/>
      <dgm:spPr/>
      <dgm:t>
        <a:bodyPr/>
        <a:lstStyle/>
        <a:p>
          <a:endParaRPr lang="en-US" sz="2400"/>
        </a:p>
      </dgm:t>
    </dgm:pt>
    <dgm:pt modelId="{F71BE6CF-A995-4A88-8F07-374D44723EB3}" type="sibTrans" cxnId="{7DF858DF-9B61-43B6-9FF4-F0A3E6B339C1}">
      <dgm:prSet/>
      <dgm:spPr/>
      <dgm:t>
        <a:bodyPr/>
        <a:lstStyle/>
        <a:p>
          <a:endParaRPr lang="en-US" sz="2400"/>
        </a:p>
      </dgm:t>
    </dgm:pt>
    <dgm:pt modelId="{FB146B00-D907-4292-A4A5-EB4C670D37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/>
            <a:t>Permite conocer el valor de la SpO2 y la frecuencia del pulso</a:t>
          </a:r>
          <a:endParaRPr lang="en-US" sz="2400" dirty="0"/>
        </a:p>
      </dgm:t>
    </dgm:pt>
    <dgm:pt modelId="{109F94AB-E6B7-4D08-AF2F-535F968D44D7}" type="parTrans" cxnId="{3FC4F73A-BC63-44F3-928E-33532CBC08DF}">
      <dgm:prSet/>
      <dgm:spPr/>
      <dgm:t>
        <a:bodyPr/>
        <a:lstStyle/>
        <a:p>
          <a:endParaRPr lang="en-US" sz="2400"/>
        </a:p>
      </dgm:t>
    </dgm:pt>
    <dgm:pt modelId="{B156A9F5-0C4E-4BC2-B5F2-537640C7393C}" type="sibTrans" cxnId="{3FC4F73A-BC63-44F3-928E-33532CBC08DF}">
      <dgm:prSet/>
      <dgm:spPr/>
      <dgm:t>
        <a:bodyPr/>
        <a:lstStyle/>
        <a:p>
          <a:endParaRPr lang="en-US" sz="2400"/>
        </a:p>
      </dgm:t>
    </dgm:pt>
    <dgm:pt modelId="{70D99EBA-590A-4415-A5B3-CE10B0C309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/>
            <a:t>Dedos, labios, lóbulos de la oreja (centrales y periféricos)</a:t>
          </a:r>
          <a:endParaRPr lang="en-US" sz="2400"/>
        </a:p>
      </dgm:t>
    </dgm:pt>
    <dgm:pt modelId="{A797A5DD-62F6-4EC8-9E04-DF4FED4B0408}" type="parTrans" cxnId="{07D2A9B7-EC50-42DE-9F40-A936E5147BB6}">
      <dgm:prSet/>
      <dgm:spPr/>
      <dgm:t>
        <a:bodyPr/>
        <a:lstStyle/>
        <a:p>
          <a:endParaRPr lang="en-US" sz="2400"/>
        </a:p>
      </dgm:t>
    </dgm:pt>
    <dgm:pt modelId="{E0B570B9-A72C-4A9F-B049-87D76F21EBF8}" type="sibTrans" cxnId="{07D2A9B7-EC50-42DE-9F40-A936E5147BB6}">
      <dgm:prSet/>
      <dgm:spPr/>
      <dgm:t>
        <a:bodyPr/>
        <a:lstStyle/>
        <a:p>
          <a:endParaRPr lang="en-US" sz="2400"/>
        </a:p>
      </dgm:t>
    </dgm:pt>
    <dgm:pt modelId="{9D5523A5-FC2D-476E-B96F-2F8EA92C66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dirty="0"/>
            <a:t>Limitar el uso de sensores con pinza de presión solo a los escolares y adolescentes, </a:t>
          </a:r>
          <a:r>
            <a:rPr lang="es-MX" sz="2400" b="1" dirty="0"/>
            <a:t>NO lactantes ni neonatos</a:t>
          </a:r>
          <a:endParaRPr lang="en-US" sz="2400" dirty="0"/>
        </a:p>
      </dgm:t>
    </dgm:pt>
    <dgm:pt modelId="{E9E62013-C979-4784-B52D-F42771149088}" type="parTrans" cxnId="{6B6B97BD-8BB3-4A2F-AFC0-846E22AFB1A5}">
      <dgm:prSet/>
      <dgm:spPr/>
      <dgm:t>
        <a:bodyPr/>
        <a:lstStyle/>
        <a:p>
          <a:endParaRPr lang="en-US" sz="2400"/>
        </a:p>
      </dgm:t>
    </dgm:pt>
    <dgm:pt modelId="{CA614CB8-17BF-4AE7-82BD-AAE1653E02D4}" type="sibTrans" cxnId="{6B6B97BD-8BB3-4A2F-AFC0-846E22AFB1A5}">
      <dgm:prSet/>
      <dgm:spPr/>
      <dgm:t>
        <a:bodyPr/>
        <a:lstStyle/>
        <a:p>
          <a:endParaRPr lang="en-US" sz="2400"/>
        </a:p>
      </dgm:t>
    </dgm:pt>
    <dgm:pt modelId="{15BD7DBF-F475-48DF-A498-BA537AB7134C}" type="pres">
      <dgm:prSet presAssocID="{DD83A135-8B41-4AE7-BAE3-F702CC506029}" presName="root" presStyleCnt="0">
        <dgm:presLayoutVars>
          <dgm:dir/>
          <dgm:resizeHandles val="exact"/>
        </dgm:presLayoutVars>
      </dgm:prSet>
      <dgm:spPr/>
    </dgm:pt>
    <dgm:pt modelId="{AF9A4A47-360A-469F-9A2B-C3B1B53DA739}" type="pres">
      <dgm:prSet presAssocID="{03EDF738-D4F9-4718-BE5F-22587581EFF8}" presName="compNode" presStyleCnt="0"/>
      <dgm:spPr/>
    </dgm:pt>
    <dgm:pt modelId="{34FA6764-71BB-4CF5-A0D2-F87B6F230197}" type="pres">
      <dgm:prSet presAssocID="{03EDF738-D4F9-4718-BE5F-22587581EFF8}" presName="bgRect" presStyleLbl="bgShp" presStyleIdx="0" presStyleCnt="5"/>
      <dgm:spPr/>
    </dgm:pt>
    <dgm:pt modelId="{0FA9F3F2-30EE-4ADF-8C45-79ADD72F968A}" type="pres">
      <dgm:prSet presAssocID="{03EDF738-D4F9-4718-BE5F-22587581EF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ia"/>
        </a:ext>
      </dgm:extLst>
    </dgm:pt>
    <dgm:pt modelId="{79DE528F-4B2A-406E-A762-1AC7F9EB8863}" type="pres">
      <dgm:prSet presAssocID="{03EDF738-D4F9-4718-BE5F-22587581EFF8}" presName="spaceRect" presStyleCnt="0"/>
      <dgm:spPr/>
    </dgm:pt>
    <dgm:pt modelId="{2F880B55-9D84-461C-90AA-B5C6B9B11299}" type="pres">
      <dgm:prSet presAssocID="{03EDF738-D4F9-4718-BE5F-22587581EFF8}" presName="parTx" presStyleLbl="revTx" presStyleIdx="0" presStyleCnt="5">
        <dgm:presLayoutVars>
          <dgm:chMax val="0"/>
          <dgm:chPref val="0"/>
        </dgm:presLayoutVars>
      </dgm:prSet>
      <dgm:spPr/>
    </dgm:pt>
    <dgm:pt modelId="{6A991F97-EB10-4764-8B1B-AF08FCBE727E}" type="pres">
      <dgm:prSet presAssocID="{58837C7A-F8BA-499F-BA46-66B0BAEEC5A4}" presName="sibTrans" presStyleCnt="0"/>
      <dgm:spPr/>
    </dgm:pt>
    <dgm:pt modelId="{A31134AF-FCA5-43A0-83D2-48FE38368349}" type="pres">
      <dgm:prSet presAssocID="{EFA9BF40-392F-4634-A5D8-55106AD56012}" presName="compNode" presStyleCnt="0"/>
      <dgm:spPr/>
    </dgm:pt>
    <dgm:pt modelId="{F03E824A-0B48-4819-B823-2BDA713DD854}" type="pres">
      <dgm:prSet presAssocID="{EFA9BF40-392F-4634-A5D8-55106AD56012}" presName="bgRect" presStyleLbl="bgShp" presStyleIdx="1" presStyleCnt="5"/>
      <dgm:spPr/>
    </dgm:pt>
    <dgm:pt modelId="{A1B99D3B-3BF0-421A-954C-B6F229F86FEE}" type="pres">
      <dgm:prSet presAssocID="{EFA9BF40-392F-4634-A5D8-55106AD560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21964655-B371-4031-A1C9-ACA87BCB1BAF}" type="pres">
      <dgm:prSet presAssocID="{EFA9BF40-392F-4634-A5D8-55106AD56012}" presName="spaceRect" presStyleCnt="0"/>
      <dgm:spPr/>
    </dgm:pt>
    <dgm:pt modelId="{7DD2630B-C0D5-4783-9DD0-7E266004DAB7}" type="pres">
      <dgm:prSet presAssocID="{EFA9BF40-392F-4634-A5D8-55106AD56012}" presName="parTx" presStyleLbl="revTx" presStyleIdx="1" presStyleCnt="5">
        <dgm:presLayoutVars>
          <dgm:chMax val="0"/>
          <dgm:chPref val="0"/>
        </dgm:presLayoutVars>
      </dgm:prSet>
      <dgm:spPr/>
    </dgm:pt>
    <dgm:pt modelId="{5C206C34-D63A-4F74-91A5-B502D9B4E932}" type="pres">
      <dgm:prSet presAssocID="{F71BE6CF-A995-4A88-8F07-374D44723EB3}" presName="sibTrans" presStyleCnt="0"/>
      <dgm:spPr/>
    </dgm:pt>
    <dgm:pt modelId="{8F6B7A65-5F2A-4BE2-8124-7C9960E2C735}" type="pres">
      <dgm:prSet presAssocID="{FB146B00-D907-4292-A4A5-EB4C670D376D}" presName="compNode" presStyleCnt="0"/>
      <dgm:spPr/>
    </dgm:pt>
    <dgm:pt modelId="{8BE50DE1-2C9C-4B8A-9176-17C8256963A5}" type="pres">
      <dgm:prSet presAssocID="{FB146B00-D907-4292-A4A5-EB4C670D376D}" presName="bgRect" presStyleLbl="bgShp" presStyleIdx="2" presStyleCnt="5"/>
      <dgm:spPr/>
    </dgm:pt>
    <dgm:pt modelId="{D83C0620-4299-4207-AE49-423EE66A1277}" type="pres">
      <dgm:prSet presAssocID="{FB146B00-D907-4292-A4A5-EB4C670D37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EFA949E-1BA2-412D-8C50-868124B6B637}" type="pres">
      <dgm:prSet presAssocID="{FB146B00-D907-4292-A4A5-EB4C670D376D}" presName="spaceRect" presStyleCnt="0"/>
      <dgm:spPr/>
    </dgm:pt>
    <dgm:pt modelId="{54A5AB71-501E-4785-AE78-761E61A1BEC8}" type="pres">
      <dgm:prSet presAssocID="{FB146B00-D907-4292-A4A5-EB4C670D376D}" presName="parTx" presStyleLbl="revTx" presStyleIdx="2" presStyleCnt="5">
        <dgm:presLayoutVars>
          <dgm:chMax val="0"/>
          <dgm:chPref val="0"/>
        </dgm:presLayoutVars>
      </dgm:prSet>
      <dgm:spPr/>
    </dgm:pt>
    <dgm:pt modelId="{CEE96A76-55FB-4D76-8D53-FD386957C2A3}" type="pres">
      <dgm:prSet presAssocID="{B156A9F5-0C4E-4BC2-B5F2-537640C7393C}" presName="sibTrans" presStyleCnt="0"/>
      <dgm:spPr/>
    </dgm:pt>
    <dgm:pt modelId="{64CBC718-E4FF-4588-85A1-98486EB746CA}" type="pres">
      <dgm:prSet presAssocID="{70D99EBA-590A-4415-A5B3-CE10B0C309AB}" presName="compNode" presStyleCnt="0"/>
      <dgm:spPr/>
    </dgm:pt>
    <dgm:pt modelId="{C955F045-6B64-4225-A125-935E207E9850}" type="pres">
      <dgm:prSet presAssocID="{70D99EBA-590A-4415-A5B3-CE10B0C309AB}" presName="bgRect" presStyleLbl="bgShp" presStyleIdx="3" presStyleCnt="5"/>
      <dgm:spPr/>
    </dgm:pt>
    <dgm:pt modelId="{3EFAE4F3-8D51-4E90-BB0A-9158041D842B}" type="pres">
      <dgm:prSet presAssocID="{70D99EBA-590A-4415-A5B3-CE10B0C309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gua"/>
        </a:ext>
      </dgm:extLst>
    </dgm:pt>
    <dgm:pt modelId="{72B02761-D1FE-4E35-9522-C5DC5F154B73}" type="pres">
      <dgm:prSet presAssocID="{70D99EBA-590A-4415-A5B3-CE10B0C309AB}" presName="spaceRect" presStyleCnt="0"/>
      <dgm:spPr/>
    </dgm:pt>
    <dgm:pt modelId="{05CE1F5E-4977-4309-B3B9-3776A1BB44BE}" type="pres">
      <dgm:prSet presAssocID="{70D99EBA-590A-4415-A5B3-CE10B0C309AB}" presName="parTx" presStyleLbl="revTx" presStyleIdx="3" presStyleCnt="5">
        <dgm:presLayoutVars>
          <dgm:chMax val="0"/>
          <dgm:chPref val="0"/>
        </dgm:presLayoutVars>
      </dgm:prSet>
      <dgm:spPr/>
    </dgm:pt>
    <dgm:pt modelId="{DD9A1035-D684-4771-B767-A3B6D4742B22}" type="pres">
      <dgm:prSet presAssocID="{E0B570B9-A72C-4A9F-B049-87D76F21EBF8}" presName="sibTrans" presStyleCnt="0"/>
      <dgm:spPr/>
    </dgm:pt>
    <dgm:pt modelId="{57ADBFBC-55F0-4885-8CB0-CA30C399A5C5}" type="pres">
      <dgm:prSet presAssocID="{9D5523A5-FC2D-476E-B96F-2F8EA92C6616}" presName="compNode" presStyleCnt="0"/>
      <dgm:spPr/>
    </dgm:pt>
    <dgm:pt modelId="{B215B59E-BF4E-47B3-B143-AA03984A64FD}" type="pres">
      <dgm:prSet presAssocID="{9D5523A5-FC2D-476E-B96F-2F8EA92C6616}" presName="bgRect" presStyleLbl="bgShp" presStyleIdx="4" presStyleCnt="5"/>
      <dgm:spPr/>
    </dgm:pt>
    <dgm:pt modelId="{C97D6040-54D6-443F-B39B-9A1395C9D289}" type="pres">
      <dgm:prSet presAssocID="{9D5523A5-FC2D-476E-B96F-2F8EA92C66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21CFD59-908C-46E9-9B88-C659CBC0A6EB}" type="pres">
      <dgm:prSet presAssocID="{9D5523A5-FC2D-476E-B96F-2F8EA92C6616}" presName="spaceRect" presStyleCnt="0"/>
      <dgm:spPr/>
    </dgm:pt>
    <dgm:pt modelId="{840868AB-9FE1-46E9-8F54-737193E1F928}" type="pres">
      <dgm:prSet presAssocID="{9D5523A5-FC2D-476E-B96F-2F8EA92C661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C4F73A-BC63-44F3-928E-33532CBC08DF}" srcId="{DD83A135-8B41-4AE7-BAE3-F702CC506029}" destId="{FB146B00-D907-4292-A4A5-EB4C670D376D}" srcOrd="2" destOrd="0" parTransId="{109F94AB-E6B7-4D08-AF2F-535F968D44D7}" sibTransId="{B156A9F5-0C4E-4BC2-B5F2-537640C7393C}"/>
    <dgm:cxn modelId="{FF340F3B-326C-442D-BCA8-096DA2159CCF}" type="presOf" srcId="{03EDF738-D4F9-4718-BE5F-22587581EFF8}" destId="{2F880B55-9D84-461C-90AA-B5C6B9B11299}" srcOrd="0" destOrd="0" presId="urn:microsoft.com/office/officeart/2018/2/layout/IconVerticalSolidList"/>
    <dgm:cxn modelId="{7076BC41-77F8-47E5-9E45-94DF96E1C722}" type="presOf" srcId="{FB146B00-D907-4292-A4A5-EB4C670D376D}" destId="{54A5AB71-501E-4785-AE78-761E61A1BEC8}" srcOrd="0" destOrd="0" presId="urn:microsoft.com/office/officeart/2018/2/layout/IconVerticalSolidList"/>
    <dgm:cxn modelId="{C999B862-D272-4047-95D2-2BF194A9033A}" srcId="{DD83A135-8B41-4AE7-BAE3-F702CC506029}" destId="{03EDF738-D4F9-4718-BE5F-22587581EFF8}" srcOrd="0" destOrd="0" parTransId="{56085F5A-0002-4C2B-9804-641698E2C39A}" sibTransId="{58837C7A-F8BA-499F-BA46-66B0BAEEC5A4}"/>
    <dgm:cxn modelId="{A6BDAC49-C3CB-4A53-921B-406A65A033AD}" type="presOf" srcId="{DD83A135-8B41-4AE7-BAE3-F702CC506029}" destId="{15BD7DBF-F475-48DF-A498-BA537AB7134C}" srcOrd="0" destOrd="0" presId="urn:microsoft.com/office/officeart/2018/2/layout/IconVerticalSolidList"/>
    <dgm:cxn modelId="{BB2ADA7C-78EB-40F3-B314-CD644C638CD9}" type="presOf" srcId="{9D5523A5-FC2D-476E-B96F-2F8EA92C6616}" destId="{840868AB-9FE1-46E9-8F54-737193E1F928}" srcOrd="0" destOrd="0" presId="urn:microsoft.com/office/officeart/2018/2/layout/IconVerticalSolidList"/>
    <dgm:cxn modelId="{D6381B8F-57AF-4578-AF48-1368254FD1C5}" type="presOf" srcId="{EFA9BF40-392F-4634-A5D8-55106AD56012}" destId="{7DD2630B-C0D5-4783-9DD0-7E266004DAB7}" srcOrd="0" destOrd="0" presId="urn:microsoft.com/office/officeart/2018/2/layout/IconVerticalSolidList"/>
    <dgm:cxn modelId="{07D2A9B7-EC50-42DE-9F40-A936E5147BB6}" srcId="{DD83A135-8B41-4AE7-BAE3-F702CC506029}" destId="{70D99EBA-590A-4415-A5B3-CE10B0C309AB}" srcOrd="3" destOrd="0" parTransId="{A797A5DD-62F6-4EC8-9E04-DF4FED4B0408}" sibTransId="{E0B570B9-A72C-4A9F-B049-87D76F21EBF8}"/>
    <dgm:cxn modelId="{6B6B97BD-8BB3-4A2F-AFC0-846E22AFB1A5}" srcId="{DD83A135-8B41-4AE7-BAE3-F702CC506029}" destId="{9D5523A5-FC2D-476E-B96F-2F8EA92C6616}" srcOrd="4" destOrd="0" parTransId="{E9E62013-C979-4784-B52D-F42771149088}" sibTransId="{CA614CB8-17BF-4AE7-82BD-AAE1653E02D4}"/>
    <dgm:cxn modelId="{7DF858DF-9B61-43B6-9FF4-F0A3E6B339C1}" srcId="{DD83A135-8B41-4AE7-BAE3-F702CC506029}" destId="{EFA9BF40-392F-4634-A5D8-55106AD56012}" srcOrd="1" destOrd="0" parTransId="{73D99B28-218D-4328-B007-2A19A8FF9E79}" sibTransId="{F71BE6CF-A995-4A88-8F07-374D44723EB3}"/>
    <dgm:cxn modelId="{D2A38EF5-AF94-40D7-A700-D694CF258D4A}" type="presOf" srcId="{70D99EBA-590A-4415-A5B3-CE10B0C309AB}" destId="{05CE1F5E-4977-4309-B3B9-3776A1BB44BE}" srcOrd="0" destOrd="0" presId="urn:microsoft.com/office/officeart/2018/2/layout/IconVerticalSolidList"/>
    <dgm:cxn modelId="{570A45AE-EFA6-4B24-A3CA-075A5A38D32D}" type="presParOf" srcId="{15BD7DBF-F475-48DF-A498-BA537AB7134C}" destId="{AF9A4A47-360A-469F-9A2B-C3B1B53DA739}" srcOrd="0" destOrd="0" presId="urn:microsoft.com/office/officeart/2018/2/layout/IconVerticalSolidList"/>
    <dgm:cxn modelId="{69684D01-A707-4B00-AB47-67F4CC34E671}" type="presParOf" srcId="{AF9A4A47-360A-469F-9A2B-C3B1B53DA739}" destId="{34FA6764-71BB-4CF5-A0D2-F87B6F230197}" srcOrd="0" destOrd="0" presId="urn:microsoft.com/office/officeart/2018/2/layout/IconVerticalSolidList"/>
    <dgm:cxn modelId="{1D0169DB-AB32-45DB-A04E-8E3265F04496}" type="presParOf" srcId="{AF9A4A47-360A-469F-9A2B-C3B1B53DA739}" destId="{0FA9F3F2-30EE-4ADF-8C45-79ADD72F968A}" srcOrd="1" destOrd="0" presId="urn:microsoft.com/office/officeart/2018/2/layout/IconVerticalSolidList"/>
    <dgm:cxn modelId="{5B0E37D2-8E90-478A-BC58-C9D3A657AEF8}" type="presParOf" srcId="{AF9A4A47-360A-469F-9A2B-C3B1B53DA739}" destId="{79DE528F-4B2A-406E-A762-1AC7F9EB8863}" srcOrd="2" destOrd="0" presId="urn:microsoft.com/office/officeart/2018/2/layout/IconVerticalSolidList"/>
    <dgm:cxn modelId="{53A33DEE-4BF3-4313-97A2-379032183547}" type="presParOf" srcId="{AF9A4A47-360A-469F-9A2B-C3B1B53DA739}" destId="{2F880B55-9D84-461C-90AA-B5C6B9B11299}" srcOrd="3" destOrd="0" presId="urn:microsoft.com/office/officeart/2018/2/layout/IconVerticalSolidList"/>
    <dgm:cxn modelId="{FC6CD6E3-7B4F-4214-B661-2672A8A56AC1}" type="presParOf" srcId="{15BD7DBF-F475-48DF-A498-BA537AB7134C}" destId="{6A991F97-EB10-4764-8B1B-AF08FCBE727E}" srcOrd="1" destOrd="0" presId="urn:microsoft.com/office/officeart/2018/2/layout/IconVerticalSolidList"/>
    <dgm:cxn modelId="{24FBD085-C2D5-4F2F-8426-DCB58974DEB4}" type="presParOf" srcId="{15BD7DBF-F475-48DF-A498-BA537AB7134C}" destId="{A31134AF-FCA5-43A0-83D2-48FE38368349}" srcOrd="2" destOrd="0" presId="urn:microsoft.com/office/officeart/2018/2/layout/IconVerticalSolidList"/>
    <dgm:cxn modelId="{BFAD41DB-E222-4251-AED0-E4A16AD11F07}" type="presParOf" srcId="{A31134AF-FCA5-43A0-83D2-48FE38368349}" destId="{F03E824A-0B48-4819-B823-2BDA713DD854}" srcOrd="0" destOrd="0" presId="urn:microsoft.com/office/officeart/2018/2/layout/IconVerticalSolidList"/>
    <dgm:cxn modelId="{CB772B3E-E07C-492D-A12C-F8CEEF9F5ABB}" type="presParOf" srcId="{A31134AF-FCA5-43A0-83D2-48FE38368349}" destId="{A1B99D3B-3BF0-421A-954C-B6F229F86FEE}" srcOrd="1" destOrd="0" presId="urn:microsoft.com/office/officeart/2018/2/layout/IconVerticalSolidList"/>
    <dgm:cxn modelId="{66DE789D-C654-4A7C-86E0-056118D28053}" type="presParOf" srcId="{A31134AF-FCA5-43A0-83D2-48FE38368349}" destId="{21964655-B371-4031-A1C9-ACA87BCB1BAF}" srcOrd="2" destOrd="0" presId="urn:microsoft.com/office/officeart/2018/2/layout/IconVerticalSolidList"/>
    <dgm:cxn modelId="{0D8255E1-4519-408D-A906-A25A3C5C4712}" type="presParOf" srcId="{A31134AF-FCA5-43A0-83D2-48FE38368349}" destId="{7DD2630B-C0D5-4783-9DD0-7E266004DAB7}" srcOrd="3" destOrd="0" presId="urn:microsoft.com/office/officeart/2018/2/layout/IconVerticalSolidList"/>
    <dgm:cxn modelId="{CA248BD2-CF3D-4862-9030-F4D4245CED5B}" type="presParOf" srcId="{15BD7DBF-F475-48DF-A498-BA537AB7134C}" destId="{5C206C34-D63A-4F74-91A5-B502D9B4E932}" srcOrd="3" destOrd="0" presId="urn:microsoft.com/office/officeart/2018/2/layout/IconVerticalSolidList"/>
    <dgm:cxn modelId="{A5208C65-5238-4F79-830C-30132C7ECEF1}" type="presParOf" srcId="{15BD7DBF-F475-48DF-A498-BA537AB7134C}" destId="{8F6B7A65-5F2A-4BE2-8124-7C9960E2C735}" srcOrd="4" destOrd="0" presId="urn:microsoft.com/office/officeart/2018/2/layout/IconVerticalSolidList"/>
    <dgm:cxn modelId="{35DF011B-4CDB-43A2-9889-ED8952B0BFBD}" type="presParOf" srcId="{8F6B7A65-5F2A-4BE2-8124-7C9960E2C735}" destId="{8BE50DE1-2C9C-4B8A-9176-17C8256963A5}" srcOrd="0" destOrd="0" presId="urn:microsoft.com/office/officeart/2018/2/layout/IconVerticalSolidList"/>
    <dgm:cxn modelId="{EC4252E2-4605-4155-957B-7206464786BD}" type="presParOf" srcId="{8F6B7A65-5F2A-4BE2-8124-7C9960E2C735}" destId="{D83C0620-4299-4207-AE49-423EE66A1277}" srcOrd="1" destOrd="0" presId="urn:microsoft.com/office/officeart/2018/2/layout/IconVerticalSolidList"/>
    <dgm:cxn modelId="{1F4F67FA-3333-454C-ADBD-27E3F7BCDFF6}" type="presParOf" srcId="{8F6B7A65-5F2A-4BE2-8124-7C9960E2C735}" destId="{4EFA949E-1BA2-412D-8C50-868124B6B637}" srcOrd="2" destOrd="0" presId="urn:microsoft.com/office/officeart/2018/2/layout/IconVerticalSolidList"/>
    <dgm:cxn modelId="{D264E756-8599-419E-88F8-D52864B80399}" type="presParOf" srcId="{8F6B7A65-5F2A-4BE2-8124-7C9960E2C735}" destId="{54A5AB71-501E-4785-AE78-761E61A1BEC8}" srcOrd="3" destOrd="0" presId="urn:microsoft.com/office/officeart/2018/2/layout/IconVerticalSolidList"/>
    <dgm:cxn modelId="{4137CD42-925F-4F68-A2E7-0EADCB903936}" type="presParOf" srcId="{15BD7DBF-F475-48DF-A498-BA537AB7134C}" destId="{CEE96A76-55FB-4D76-8D53-FD386957C2A3}" srcOrd="5" destOrd="0" presId="urn:microsoft.com/office/officeart/2018/2/layout/IconVerticalSolidList"/>
    <dgm:cxn modelId="{8605CB04-9CB7-4CFF-9E3C-DF1791B23315}" type="presParOf" srcId="{15BD7DBF-F475-48DF-A498-BA537AB7134C}" destId="{64CBC718-E4FF-4588-85A1-98486EB746CA}" srcOrd="6" destOrd="0" presId="urn:microsoft.com/office/officeart/2018/2/layout/IconVerticalSolidList"/>
    <dgm:cxn modelId="{D2AA6B46-611D-4ED7-A4A6-C972BF45A0DA}" type="presParOf" srcId="{64CBC718-E4FF-4588-85A1-98486EB746CA}" destId="{C955F045-6B64-4225-A125-935E207E9850}" srcOrd="0" destOrd="0" presId="urn:microsoft.com/office/officeart/2018/2/layout/IconVerticalSolidList"/>
    <dgm:cxn modelId="{7F5EBE69-E77E-44D5-8278-453E42B27B8D}" type="presParOf" srcId="{64CBC718-E4FF-4588-85A1-98486EB746CA}" destId="{3EFAE4F3-8D51-4E90-BB0A-9158041D842B}" srcOrd="1" destOrd="0" presId="urn:microsoft.com/office/officeart/2018/2/layout/IconVerticalSolidList"/>
    <dgm:cxn modelId="{78B28D43-EBE3-444F-92EE-B147510FBF11}" type="presParOf" srcId="{64CBC718-E4FF-4588-85A1-98486EB746CA}" destId="{72B02761-D1FE-4E35-9522-C5DC5F154B73}" srcOrd="2" destOrd="0" presId="urn:microsoft.com/office/officeart/2018/2/layout/IconVerticalSolidList"/>
    <dgm:cxn modelId="{E9A9521E-A299-4F4A-9980-53953E58154F}" type="presParOf" srcId="{64CBC718-E4FF-4588-85A1-98486EB746CA}" destId="{05CE1F5E-4977-4309-B3B9-3776A1BB44BE}" srcOrd="3" destOrd="0" presId="urn:microsoft.com/office/officeart/2018/2/layout/IconVerticalSolidList"/>
    <dgm:cxn modelId="{66871665-BE05-42C9-A316-BC29735DF72F}" type="presParOf" srcId="{15BD7DBF-F475-48DF-A498-BA537AB7134C}" destId="{DD9A1035-D684-4771-B767-A3B6D4742B22}" srcOrd="7" destOrd="0" presId="urn:microsoft.com/office/officeart/2018/2/layout/IconVerticalSolidList"/>
    <dgm:cxn modelId="{D4B987A7-AD01-4D90-A47F-06A78857F4CB}" type="presParOf" srcId="{15BD7DBF-F475-48DF-A498-BA537AB7134C}" destId="{57ADBFBC-55F0-4885-8CB0-CA30C399A5C5}" srcOrd="8" destOrd="0" presId="urn:microsoft.com/office/officeart/2018/2/layout/IconVerticalSolidList"/>
    <dgm:cxn modelId="{1831E9BE-142E-4741-B68E-29AF45944537}" type="presParOf" srcId="{57ADBFBC-55F0-4885-8CB0-CA30C399A5C5}" destId="{B215B59E-BF4E-47B3-B143-AA03984A64FD}" srcOrd="0" destOrd="0" presId="urn:microsoft.com/office/officeart/2018/2/layout/IconVerticalSolidList"/>
    <dgm:cxn modelId="{18A90C45-36D8-4FCA-9C9D-78C7CF62FEFE}" type="presParOf" srcId="{57ADBFBC-55F0-4885-8CB0-CA30C399A5C5}" destId="{C97D6040-54D6-443F-B39B-9A1395C9D289}" srcOrd="1" destOrd="0" presId="urn:microsoft.com/office/officeart/2018/2/layout/IconVerticalSolidList"/>
    <dgm:cxn modelId="{3F763427-2636-4726-AEAF-F6D3EAD3C608}" type="presParOf" srcId="{57ADBFBC-55F0-4885-8CB0-CA30C399A5C5}" destId="{321CFD59-908C-46E9-9B88-C659CBC0A6EB}" srcOrd="2" destOrd="0" presId="urn:microsoft.com/office/officeart/2018/2/layout/IconVerticalSolidList"/>
    <dgm:cxn modelId="{BD2ABFBE-E6DC-4D92-8720-C375461A0609}" type="presParOf" srcId="{57ADBFBC-55F0-4885-8CB0-CA30C399A5C5}" destId="{840868AB-9FE1-46E9-8F54-737193E1F9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3AB6E-165B-448C-9BD8-8351B639E33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8B8230-5733-400A-9F15-27AA0DBC7B65}">
      <dgm:prSet/>
      <dgm:spPr/>
      <dgm:t>
        <a:bodyPr/>
        <a:lstStyle/>
        <a:p>
          <a:r>
            <a:rPr lang="es-MX"/>
            <a:t>El valor numérico en mmHg de la presión parcial del CO2 en la mezcla de gases al final de la espiración (EtCO2) </a:t>
          </a:r>
          <a:endParaRPr lang="en-US"/>
        </a:p>
      </dgm:t>
    </dgm:pt>
    <dgm:pt modelId="{7B630D6C-DBE8-41EC-A56B-87F69F938D7A}" type="parTrans" cxnId="{4D261BE8-35F9-4EA4-BA6D-E5C71E0F8E32}">
      <dgm:prSet/>
      <dgm:spPr/>
      <dgm:t>
        <a:bodyPr/>
        <a:lstStyle/>
        <a:p>
          <a:endParaRPr lang="en-US"/>
        </a:p>
      </dgm:t>
    </dgm:pt>
    <dgm:pt modelId="{E56BE795-8F5F-48D6-A684-E21838021A8C}" type="sibTrans" cxnId="{4D261BE8-35F9-4EA4-BA6D-E5C71E0F8E3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AD2639E-6FB9-4DB4-AE27-EBC1E4F38570}">
      <dgm:prSet/>
      <dgm:spPr/>
      <dgm:t>
        <a:bodyPr/>
        <a:lstStyle/>
        <a:p>
          <a:r>
            <a:rPr lang="es-MX"/>
            <a:t>Representación del movimiento del gas alveolar y del contenido de CO2 en el alveolo y capilar pulmonar</a:t>
          </a:r>
          <a:endParaRPr lang="en-US"/>
        </a:p>
      </dgm:t>
    </dgm:pt>
    <dgm:pt modelId="{EDF27770-0BC4-4CE9-BD26-03FD79E7A433}" type="parTrans" cxnId="{3A932D88-02E6-4E74-94C6-080FEAD86921}">
      <dgm:prSet/>
      <dgm:spPr/>
      <dgm:t>
        <a:bodyPr/>
        <a:lstStyle/>
        <a:p>
          <a:endParaRPr lang="en-US"/>
        </a:p>
      </dgm:t>
    </dgm:pt>
    <dgm:pt modelId="{06A9B372-3B52-4A2D-B250-F1BBAF54F205}" type="sibTrans" cxnId="{3A932D88-02E6-4E74-94C6-080FEAD8692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A45077A-43F8-4BFD-9C8B-583C49A965E6}">
      <dgm:prSet/>
      <dgm:spPr/>
      <dgm:t>
        <a:bodyPr/>
        <a:lstStyle/>
        <a:p>
          <a:r>
            <a:rPr lang="es-MX"/>
            <a:t>Las modificaciones en la curva pueden indicar alteraciones de la ventilación, intercambio gaseoso y del flujo sanguíneo en el circuito pulmonar.</a:t>
          </a:r>
          <a:endParaRPr lang="en-US"/>
        </a:p>
      </dgm:t>
    </dgm:pt>
    <dgm:pt modelId="{CA6E32AB-0DCC-470A-918A-484B224A9C43}" type="parTrans" cxnId="{5C4BD8B9-C841-45D9-93AC-E274FB06872D}">
      <dgm:prSet/>
      <dgm:spPr/>
      <dgm:t>
        <a:bodyPr/>
        <a:lstStyle/>
        <a:p>
          <a:endParaRPr lang="en-US"/>
        </a:p>
      </dgm:t>
    </dgm:pt>
    <dgm:pt modelId="{5205497B-554C-46B5-9154-B2835588C149}" type="sibTrans" cxnId="{5C4BD8B9-C841-45D9-93AC-E274FB06872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118AA5A-49FC-4A6E-A9F8-787FFAC22A86}" type="pres">
      <dgm:prSet presAssocID="{5833AB6E-165B-448C-9BD8-8351B639E339}" presName="Name0" presStyleCnt="0">
        <dgm:presLayoutVars>
          <dgm:animLvl val="lvl"/>
          <dgm:resizeHandles val="exact"/>
        </dgm:presLayoutVars>
      </dgm:prSet>
      <dgm:spPr/>
    </dgm:pt>
    <dgm:pt modelId="{8AD9FDDE-5884-4012-8393-E43E2650BA25}" type="pres">
      <dgm:prSet presAssocID="{ED8B8230-5733-400A-9F15-27AA0DBC7B65}" presName="compositeNode" presStyleCnt="0">
        <dgm:presLayoutVars>
          <dgm:bulletEnabled val="1"/>
        </dgm:presLayoutVars>
      </dgm:prSet>
      <dgm:spPr/>
    </dgm:pt>
    <dgm:pt modelId="{8F744D86-B21D-4C90-93D1-E9A5DF82B25F}" type="pres">
      <dgm:prSet presAssocID="{ED8B8230-5733-400A-9F15-27AA0DBC7B65}" presName="bgRect" presStyleLbl="bgAccFollowNode1" presStyleIdx="0" presStyleCnt="3"/>
      <dgm:spPr/>
    </dgm:pt>
    <dgm:pt modelId="{598E2E3F-C87F-4CA5-9215-2407AB18EE8A}" type="pres">
      <dgm:prSet presAssocID="{E56BE795-8F5F-48D6-A684-E21838021A8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475E3C0-3444-481F-BD05-9C597AAC242D}" type="pres">
      <dgm:prSet presAssocID="{ED8B8230-5733-400A-9F15-27AA0DBC7B65}" presName="bottomLine" presStyleLbl="alignNode1" presStyleIdx="1" presStyleCnt="6">
        <dgm:presLayoutVars/>
      </dgm:prSet>
      <dgm:spPr/>
    </dgm:pt>
    <dgm:pt modelId="{881D3584-55E5-445C-97AC-B567E1958590}" type="pres">
      <dgm:prSet presAssocID="{ED8B8230-5733-400A-9F15-27AA0DBC7B65}" presName="nodeText" presStyleLbl="bgAccFollowNode1" presStyleIdx="0" presStyleCnt="3">
        <dgm:presLayoutVars>
          <dgm:bulletEnabled val="1"/>
        </dgm:presLayoutVars>
      </dgm:prSet>
      <dgm:spPr/>
    </dgm:pt>
    <dgm:pt modelId="{CE00814D-86B9-4EB6-BFDD-0FD8179C0CD9}" type="pres">
      <dgm:prSet presAssocID="{E56BE795-8F5F-48D6-A684-E21838021A8C}" presName="sibTrans" presStyleCnt="0"/>
      <dgm:spPr/>
    </dgm:pt>
    <dgm:pt modelId="{CF8A7E1A-84B1-47B0-94EA-A9108ADAB158}" type="pres">
      <dgm:prSet presAssocID="{AAD2639E-6FB9-4DB4-AE27-EBC1E4F38570}" presName="compositeNode" presStyleCnt="0">
        <dgm:presLayoutVars>
          <dgm:bulletEnabled val="1"/>
        </dgm:presLayoutVars>
      </dgm:prSet>
      <dgm:spPr/>
    </dgm:pt>
    <dgm:pt modelId="{5A2F6056-238C-40D4-AD64-5C5414939B4E}" type="pres">
      <dgm:prSet presAssocID="{AAD2639E-6FB9-4DB4-AE27-EBC1E4F38570}" presName="bgRect" presStyleLbl="bgAccFollowNode1" presStyleIdx="1" presStyleCnt="3"/>
      <dgm:spPr/>
    </dgm:pt>
    <dgm:pt modelId="{EC94BDB8-A473-43C8-AA13-E84E1E868D61}" type="pres">
      <dgm:prSet presAssocID="{06A9B372-3B52-4A2D-B250-F1BBAF54F20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E143286-85FC-4727-8547-D58BA9E439FF}" type="pres">
      <dgm:prSet presAssocID="{AAD2639E-6FB9-4DB4-AE27-EBC1E4F38570}" presName="bottomLine" presStyleLbl="alignNode1" presStyleIdx="3" presStyleCnt="6">
        <dgm:presLayoutVars/>
      </dgm:prSet>
      <dgm:spPr/>
    </dgm:pt>
    <dgm:pt modelId="{CFEE4748-E4D8-4E10-9D9B-3921B989A05F}" type="pres">
      <dgm:prSet presAssocID="{AAD2639E-6FB9-4DB4-AE27-EBC1E4F38570}" presName="nodeText" presStyleLbl="bgAccFollowNode1" presStyleIdx="1" presStyleCnt="3">
        <dgm:presLayoutVars>
          <dgm:bulletEnabled val="1"/>
        </dgm:presLayoutVars>
      </dgm:prSet>
      <dgm:spPr/>
    </dgm:pt>
    <dgm:pt modelId="{7999F57E-294B-47F3-883E-52A8940600DC}" type="pres">
      <dgm:prSet presAssocID="{06A9B372-3B52-4A2D-B250-F1BBAF54F205}" presName="sibTrans" presStyleCnt="0"/>
      <dgm:spPr/>
    </dgm:pt>
    <dgm:pt modelId="{C28CEE1D-D454-42C9-8D81-1F8A44343CD8}" type="pres">
      <dgm:prSet presAssocID="{5A45077A-43F8-4BFD-9C8B-583C49A965E6}" presName="compositeNode" presStyleCnt="0">
        <dgm:presLayoutVars>
          <dgm:bulletEnabled val="1"/>
        </dgm:presLayoutVars>
      </dgm:prSet>
      <dgm:spPr/>
    </dgm:pt>
    <dgm:pt modelId="{311A82DD-E725-4412-BCAE-0298F69EAD97}" type="pres">
      <dgm:prSet presAssocID="{5A45077A-43F8-4BFD-9C8B-583C49A965E6}" presName="bgRect" presStyleLbl="bgAccFollowNode1" presStyleIdx="2" presStyleCnt="3"/>
      <dgm:spPr/>
    </dgm:pt>
    <dgm:pt modelId="{4671EF9B-8336-4FB3-A0A4-E348DA202765}" type="pres">
      <dgm:prSet presAssocID="{5205497B-554C-46B5-9154-B2835588C14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56C7633-5C3F-448E-BF8B-77B68701913B}" type="pres">
      <dgm:prSet presAssocID="{5A45077A-43F8-4BFD-9C8B-583C49A965E6}" presName="bottomLine" presStyleLbl="alignNode1" presStyleIdx="5" presStyleCnt="6">
        <dgm:presLayoutVars/>
      </dgm:prSet>
      <dgm:spPr/>
    </dgm:pt>
    <dgm:pt modelId="{20A746A2-3021-4217-8E30-D00DD43F566C}" type="pres">
      <dgm:prSet presAssocID="{5A45077A-43F8-4BFD-9C8B-583C49A965E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81F220F-4D7D-4F6A-BF8E-EB0D277B2830}" type="presOf" srcId="{5A45077A-43F8-4BFD-9C8B-583C49A965E6}" destId="{311A82DD-E725-4412-BCAE-0298F69EAD97}" srcOrd="0" destOrd="0" presId="urn:microsoft.com/office/officeart/2016/7/layout/BasicLinearProcessNumbered"/>
    <dgm:cxn modelId="{E8EDB91A-FC30-4E67-A791-D0CE3D5A0D67}" type="presOf" srcId="{5A45077A-43F8-4BFD-9C8B-583C49A965E6}" destId="{20A746A2-3021-4217-8E30-D00DD43F566C}" srcOrd="1" destOrd="0" presId="urn:microsoft.com/office/officeart/2016/7/layout/BasicLinearProcessNumbered"/>
    <dgm:cxn modelId="{AC311E20-A24D-4E6A-94D9-5317ADC8A7DC}" type="presOf" srcId="{ED8B8230-5733-400A-9F15-27AA0DBC7B65}" destId="{8F744D86-B21D-4C90-93D1-E9A5DF82B25F}" srcOrd="0" destOrd="0" presId="urn:microsoft.com/office/officeart/2016/7/layout/BasicLinearProcessNumbered"/>
    <dgm:cxn modelId="{30C32E31-3797-4F2F-A92D-FDE30E167D50}" type="presOf" srcId="{ED8B8230-5733-400A-9F15-27AA0DBC7B65}" destId="{881D3584-55E5-445C-97AC-B567E1958590}" srcOrd="1" destOrd="0" presId="urn:microsoft.com/office/officeart/2016/7/layout/BasicLinearProcessNumbered"/>
    <dgm:cxn modelId="{AD2AA63D-08E7-4899-AE1B-83223B983ADB}" type="presOf" srcId="{06A9B372-3B52-4A2D-B250-F1BBAF54F205}" destId="{EC94BDB8-A473-43C8-AA13-E84E1E868D61}" srcOrd="0" destOrd="0" presId="urn:microsoft.com/office/officeart/2016/7/layout/BasicLinearProcessNumbered"/>
    <dgm:cxn modelId="{C6247D53-1E0F-4AA1-B623-7D7EB2F8314B}" type="presOf" srcId="{5205497B-554C-46B5-9154-B2835588C149}" destId="{4671EF9B-8336-4FB3-A0A4-E348DA202765}" srcOrd="0" destOrd="0" presId="urn:microsoft.com/office/officeart/2016/7/layout/BasicLinearProcessNumbered"/>
    <dgm:cxn modelId="{89B7B374-A3B7-4D9B-A6CD-24286D2B6174}" type="presOf" srcId="{E56BE795-8F5F-48D6-A684-E21838021A8C}" destId="{598E2E3F-C87F-4CA5-9215-2407AB18EE8A}" srcOrd="0" destOrd="0" presId="urn:microsoft.com/office/officeart/2016/7/layout/BasicLinearProcessNumbered"/>
    <dgm:cxn modelId="{30B96883-E3CE-4504-9FFD-81E162BBBD0D}" type="presOf" srcId="{5833AB6E-165B-448C-9BD8-8351B639E339}" destId="{8118AA5A-49FC-4A6E-A9F8-787FFAC22A86}" srcOrd="0" destOrd="0" presId="urn:microsoft.com/office/officeart/2016/7/layout/BasicLinearProcessNumbered"/>
    <dgm:cxn modelId="{3A932D88-02E6-4E74-94C6-080FEAD86921}" srcId="{5833AB6E-165B-448C-9BD8-8351B639E339}" destId="{AAD2639E-6FB9-4DB4-AE27-EBC1E4F38570}" srcOrd="1" destOrd="0" parTransId="{EDF27770-0BC4-4CE9-BD26-03FD79E7A433}" sibTransId="{06A9B372-3B52-4A2D-B250-F1BBAF54F205}"/>
    <dgm:cxn modelId="{700F448A-2C7A-4CCD-95EE-883341173911}" type="presOf" srcId="{AAD2639E-6FB9-4DB4-AE27-EBC1E4F38570}" destId="{CFEE4748-E4D8-4E10-9D9B-3921B989A05F}" srcOrd="1" destOrd="0" presId="urn:microsoft.com/office/officeart/2016/7/layout/BasicLinearProcessNumbered"/>
    <dgm:cxn modelId="{1DBBDE92-BDC7-4B32-B161-4F3244648C6A}" type="presOf" srcId="{AAD2639E-6FB9-4DB4-AE27-EBC1E4F38570}" destId="{5A2F6056-238C-40D4-AD64-5C5414939B4E}" srcOrd="0" destOrd="0" presId="urn:microsoft.com/office/officeart/2016/7/layout/BasicLinearProcessNumbered"/>
    <dgm:cxn modelId="{5C4BD8B9-C841-45D9-93AC-E274FB06872D}" srcId="{5833AB6E-165B-448C-9BD8-8351B639E339}" destId="{5A45077A-43F8-4BFD-9C8B-583C49A965E6}" srcOrd="2" destOrd="0" parTransId="{CA6E32AB-0DCC-470A-918A-484B224A9C43}" sibTransId="{5205497B-554C-46B5-9154-B2835588C149}"/>
    <dgm:cxn modelId="{4D261BE8-35F9-4EA4-BA6D-E5C71E0F8E32}" srcId="{5833AB6E-165B-448C-9BD8-8351B639E339}" destId="{ED8B8230-5733-400A-9F15-27AA0DBC7B65}" srcOrd="0" destOrd="0" parTransId="{7B630D6C-DBE8-41EC-A56B-87F69F938D7A}" sibTransId="{E56BE795-8F5F-48D6-A684-E21838021A8C}"/>
    <dgm:cxn modelId="{6013FDDD-E6B5-4824-9D05-CF9EC5C97DDC}" type="presParOf" srcId="{8118AA5A-49FC-4A6E-A9F8-787FFAC22A86}" destId="{8AD9FDDE-5884-4012-8393-E43E2650BA25}" srcOrd="0" destOrd="0" presId="urn:microsoft.com/office/officeart/2016/7/layout/BasicLinearProcessNumbered"/>
    <dgm:cxn modelId="{76691AE0-5D5F-4C9F-A6AE-095A1B187D1E}" type="presParOf" srcId="{8AD9FDDE-5884-4012-8393-E43E2650BA25}" destId="{8F744D86-B21D-4C90-93D1-E9A5DF82B25F}" srcOrd="0" destOrd="0" presId="urn:microsoft.com/office/officeart/2016/7/layout/BasicLinearProcessNumbered"/>
    <dgm:cxn modelId="{30F94522-145D-4D0C-893F-FF0CA9225308}" type="presParOf" srcId="{8AD9FDDE-5884-4012-8393-E43E2650BA25}" destId="{598E2E3F-C87F-4CA5-9215-2407AB18EE8A}" srcOrd="1" destOrd="0" presId="urn:microsoft.com/office/officeart/2016/7/layout/BasicLinearProcessNumbered"/>
    <dgm:cxn modelId="{DE1AF7D2-A0B5-4F17-B648-E8C484CBC9DE}" type="presParOf" srcId="{8AD9FDDE-5884-4012-8393-E43E2650BA25}" destId="{D475E3C0-3444-481F-BD05-9C597AAC242D}" srcOrd="2" destOrd="0" presId="urn:microsoft.com/office/officeart/2016/7/layout/BasicLinearProcessNumbered"/>
    <dgm:cxn modelId="{0051F872-2C3C-4702-98A3-DF5128A069A4}" type="presParOf" srcId="{8AD9FDDE-5884-4012-8393-E43E2650BA25}" destId="{881D3584-55E5-445C-97AC-B567E1958590}" srcOrd="3" destOrd="0" presId="urn:microsoft.com/office/officeart/2016/7/layout/BasicLinearProcessNumbered"/>
    <dgm:cxn modelId="{F763586E-6C5C-4F23-8F2A-F0F9409B979A}" type="presParOf" srcId="{8118AA5A-49FC-4A6E-A9F8-787FFAC22A86}" destId="{CE00814D-86B9-4EB6-BFDD-0FD8179C0CD9}" srcOrd="1" destOrd="0" presId="urn:microsoft.com/office/officeart/2016/7/layout/BasicLinearProcessNumbered"/>
    <dgm:cxn modelId="{83CCCE51-A604-4437-9063-5E2D42F1A0BA}" type="presParOf" srcId="{8118AA5A-49FC-4A6E-A9F8-787FFAC22A86}" destId="{CF8A7E1A-84B1-47B0-94EA-A9108ADAB158}" srcOrd="2" destOrd="0" presId="urn:microsoft.com/office/officeart/2016/7/layout/BasicLinearProcessNumbered"/>
    <dgm:cxn modelId="{5EB64E56-F95F-41C7-A2E4-DA2AB909D3C6}" type="presParOf" srcId="{CF8A7E1A-84B1-47B0-94EA-A9108ADAB158}" destId="{5A2F6056-238C-40D4-AD64-5C5414939B4E}" srcOrd="0" destOrd="0" presId="urn:microsoft.com/office/officeart/2016/7/layout/BasicLinearProcessNumbered"/>
    <dgm:cxn modelId="{CC6A6A6E-7513-4A87-89E3-54D11BBE562C}" type="presParOf" srcId="{CF8A7E1A-84B1-47B0-94EA-A9108ADAB158}" destId="{EC94BDB8-A473-43C8-AA13-E84E1E868D61}" srcOrd="1" destOrd="0" presId="urn:microsoft.com/office/officeart/2016/7/layout/BasicLinearProcessNumbered"/>
    <dgm:cxn modelId="{3533FC75-BED6-4179-8AD2-7447646F8CA5}" type="presParOf" srcId="{CF8A7E1A-84B1-47B0-94EA-A9108ADAB158}" destId="{EE143286-85FC-4727-8547-D58BA9E439FF}" srcOrd="2" destOrd="0" presId="urn:microsoft.com/office/officeart/2016/7/layout/BasicLinearProcessNumbered"/>
    <dgm:cxn modelId="{29EB1EE5-1D0B-44A8-88A2-8604BB6D3769}" type="presParOf" srcId="{CF8A7E1A-84B1-47B0-94EA-A9108ADAB158}" destId="{CFEE4748-E4D8-4E10-9D9B-3921B989A05F}" srcOrd="3" destOrd="0" presId="urn:microsoft.com/office/officeart/2016/7/layout/BasicLinearProcessNumbered"/>
    <dgm:cxn modelId="{1AAFB6CC-9CAF-4AE5-AA3F-8FD75F648BC7}" type="presParOf" srcId="{8118AA5A-49FC-4A6E-A9F8-787FFAC22A86}" destId="{7999F57E-294B-47F3-883E-52A8940600DC}" srcOrd="3" destOrd="0" presId="urn:microsoft.com/office/officeart/2016/7/layout/BasicLinearProcessNumbered"/>
    <dgm:cxn modelId="{8CDF3016-0F4A-41E8-8DDC-BA7F3BE74D80}" type="presParOf" srcId="{8118AA5A-49FC-4A6E-A9F8-787FFAC22A86}" destId="{C28CEE1D-D454-42C9-8D81-1F8A44343CD8}" srcOrd="4" destOrd="0" presId="urn:microsoft.com/office/officeart/2016/7/layout/BasicLinearProcessNumbered"/>
    <dgm:cxn modelId="{1CE009E7-703D-47C6-9E41-2CFAC1070B09}" type="presParOf" srcId="{C28CEE1D-D454-42C9-8D81-1F8A44343CD8}" destId="{311A82DD-E725-4412-BCAE-0298F69EAD97}" srcOrd="0" destOrd="0" presId="urn:microsoft.com/office/officeart/2016/7/layout/BasicLinearProcessNumbered"/>
    <dgm:cxn modelId="{FD03145C-3FD5-4B73-883C-F57995E07232}" type="presParOf" srcId="{C28CEE1D-D454-42C9-8D81-1F8A44343CD8}" destId="{4671EF9B-8336-4FB3-A0A4-E348DA202765}" srcOrd="1" destOrd="0" presId="urn:microsoft.com/office/officeart/2016/7/layout/BasicLinearProcessNumbered"/>
    <dgm:cxn modelId="{05256E1D-F0CA-4909-AD21-E4BA86E2C4E8}" type="presParOf" srcId="{C28CEE1D-D454-42C9-8D81-1F8A44343CD8}" destId="{556C7633-5C3F-448E-BF8B-77B68701913B}" srcOrd="2" destOrd="0" presId="urn:microsoft.com/office/officeart/2016/7/layout/BasicLinearProcessNumbered"/>
    <dgm:cxn modelId="{EC422FE2-29A6-400C-8586-BCC391D4BC53}" type="presParOf" srcId="{C28CEE1D-D454-42C9-8D81-1F8A44343CD8}" destId="{20A746A2-3021-4217-8E30-D00DD43F566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79B39C-722A-4E80-8EE2-62F040D7CB7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BAE245-0BCE-46A1-B194-398E107F40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800" b="1" dirty="0"/>
            <a:t>COMÚN LA PROLONGACIÓN DEL EFECTO BLOQUEADOR Y RELAJACIÓN NM RESIDUAL AL FINAL DE LA ANESTESIA. </a:t>
          </a:r>
          <a:endParaRPr lang="en-US" sz="2800" b="1" dirty="0"/>
        </a:p>
      </dgm:t>
    </dgm:pt>
    <dgm:pt modelId="{8312D837-2CAD-4905-969A-5AA4C4BC530C}" type="parTrans" cxnId="{2ECB98A1-D290-46C7-B7F9-6421A01CCDFE}">
      <dgm:prSet/>
      <dgm:spPr/>
      <dgm:t>
        <a:bodyPr/>
        <a:lstStyle/>
        <a:p>
          <a:endParaRPr lang="en-US" sz="3600" b="1"/>
        </a:p>
      </dgm:t>
    </dgm:pt>
    <dgm:pt modelId="{BD7D4302-EF85-491E-93C5-642E748A806A}" type="sibTrans" cxnId="{2ECB98A1-D290-46C7-B7F9-6421A01CCDFE}">
      <dgm:prSet/>
      <dgm:spPr/>
      <dgm:t>
        <a:bodyPr/>
        <a:lstStyle/>
        <a:p>
          <a:endParaRPr lang="en-US" sz="3600" b="1"/>
        </a:p>
      </dgm:t>
    </dgm:pt>
    <dgm:pt modelId="{25D796CB-0F93-4834-8D01-872A9F34EB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800" b="1" dirty="0"/>
            <a:t>DESARROLLO INMADURO DEL SISTEMA NERVIOSO CENTRAL Y PERIFÉRICO O DE LA PLACA NEUROMUSCULAR</a:t>
          </a:r>
          <a:endParaRPr lang="en-US" sz="2800" b="1" dirty="0"/>
        </a:p>
      </dgm:t>
    </dgm:pt>
    <dgm:pt modelId="{F3D54A1D-CC51-4167-A774-26248D90F002}" type="parTrans" cxnId="{AFAE30F9-F27E-437C-8722-18421C7ED037}">
      <dgm:prSet/>
      <dgm:spPr/>
      <dgm:t>
        <a:bodyPr/>
        <a:lstStyle/>
        <a:p>
          <a:endParaRPr lang="en-US" sz="3600" b="1"/>
        </a:p>
      </dgm:t>
    </dgm:pt>
    <dgm:pt modelId="{129A24EA-98FB-4751-840C-6BACA1C9DD66}" type="sibTrans" cxnId="{AFAE30F9-F27E-437C-8722-18421C7ED037}">
      <dgm:prSet/>
      <dgm:spPr/>
      <dgm:t>
        <a:bodyPr/>
        <a:lstStyle/>
        <a:p>
          <a:endParaRPr lang="en-US" sz="3600" b="1"/>
        </a:p>
      </dgm:t>
    </dgm:pt>
    <dgm:pt modelId="{E6112E09-BE2E-439F-9CF7-00540B3AA3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800" b="1" dirty="0"/>
            <a:t>UN RECIÉN NACIDO PRETÉRMINO LA MASA MUSCULAR ES SOLO 15 % DEL PESO CORPORAL, EN EL NEONATO A TÉRMINO ES 20 % Y 50 % EN EL ADULTO</a:t>
          </a:r>
          <a:endParaRPr lang="en-US" sz="2800" b="1" dirty="0"/>
        </a:p>
      </dgm:t>
    </dgm:pt>
    <dgm:pt modelId="{2B77DC34-8679-492A-80E9-17659D430616}" type="parTrans" cxnId="{C7EDC4BB-E9E4-4897-AF05-243890313162}">
      <dgm:prSet/>
      <dgm:spPr/>
      <dgm:t>
        <a:bodyPr/>
        <a:lstStyle/>
        <a:p>
          <a:endParaRPr lang="en-US" sz="3600" b="1"/>
        </a:p>
      </dgm:t>
    </dgm:pt>
    <dgm:pt modelId="{5AB7B602-597C-41CC-AC36-9E3526EFB717}" type="sibTrans" cxnId="{C7EDC4BB-E9E4-4897-AF05-243890313162}">
      <dgm:prSet/>
      <dgm:spPr/>
      <dgm:t>
        <a:bodyPr/>
        <a:lstStyle/>
        <a:p>
          <a:endParaRPr lang="en-US" sz="3600" b="1"/>
        </a:p>
      </dgm:t>
    </dgm:pt>
    <dgm:pt modelId="{F1E60B35-DEA8-4145-B666-7BAC589ABD7A}" type="pres">
      <dgm:prSet presAssocID="{4079B39C-722A-4E80-8EE2-62F040D7CB7A}" presName="root" presStyleCnt="0">
        <dgm:presLayoutVars>
          <dgm:dir/>
          <dgm:resizeHandles val="exact"/>
        </dgm:presLayoutVars>
      </dgm:prSet>
      <dgm:spPr/>
    </dgm:pt>
    <dgm:pt modelId="{A392F01D-9BB9-4C09-9EB0-677017D28205}" type="pres">
      <dgm:prSet presAssocID="{28BAE245-0BCE-46A1-B194-398E107F4063}" presName="compNode" presStyleCnt="0"/>
      <dgm:spPr/>
    </dgm:pt>
    <dgm:pt modelId="{79B33A29-E736-41C4-B96C-285DB4468B6B}" type="pres">
      <dgm:prSet presAssocID="{28BAE245-0BCE-46A1-B194-398E107F40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1ADAB30-CB83-4BA1-AD6B-98D6769D3FA0}" type="pres">
      <dgm:prSet presAssocID="{28BAE245-0BCE-46A1-B194-398E107F4063}" presName="spaceRect" presStyleCnt="0"/>
      <dgm:spPr/>
    </dgm:pt>
    <dgm:pt modelId="{E3398B2D-1248-4138-A407-B56DDBC1BAF3}" type="pres">
      <dgm:prSet presAssocID="{28BAE245-0BCE-46A1-B194-398E107F4063}" presName="textRect" presStyleLbl="revTx" presStyleIdx="0" presStyleCnt="3">
        <dgm:presLayoutVars>
          <dgm:chMax val="1"/>
          <dgm:chPref val="1"/>
        </dgm:presLayoutVars>
      </dgm:prSet>
      <dgm:spPr/>
    </dgm:pt>
    <dgm:pt modelId="{43D90738-94DA-4AF5-88E5-697BD7B42021}" type="pres">
      <dgm:prSet presAssocID="{BD7D4302-EF85-491E-93C5-642E748A806A}" presName="sibTrans" presStyleCnt="0"/>
      <dgm:spPr/>
    </dgm:pt>
    <dgm:pt modelId="{04D47151-C452-47DB-B0C6-C679C74BB35D}" type="pres">
      <dgm:prSet presAssocID="{25D796CB-0F93-4834-8D01-872A9F34EBCB}" presName="compNode" presStyleCnt="0"/>
      <dgm:spPr/>
    </dgm:pt>
    <dgm:pt modelId="{9329B6A3-608B-43AA-A77D-6AF0593B48B1}" type="pres">
      <dgm:prSet presAssocID="{25D796CB-0F93-4834-8D01-872A9F34EB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ebro"/>
        </a:ext>
      </dgm:extLst>
    </dgm:pt>
    <dgm:pt modelId="{B30C1F90-59C6-4F17-8A6B-EA94D4EB36A8}" type="pres">
      <dgm:prSet presAssocID="{25D796CB-0F93-4834-8D01-872A9F34EBCB}" presName="spaceRect" presStyleCnt="0"/>
      <dgm:spPr/>
    </dgm:pt>
    <dgm:pt modelId="{D1E9C1C8-6422-4403-8A7B-07E4B350F739}" type="pres">
      <dgm:prSet presAssocID="{25D796CB-0F93-4834-8D01-872A9F34EBCB}" presName="textRect" presStyleLbl="revTx" presStyleIdx="1" presStyleCnt="3">
        <dgm:presLayoutVars>
          <dgm:chMax val="1"/>
          <dgm:chPref val="1"/>
        </dgm:presLayoutVars>
      </dgm:prSet>
      <dgm:spPr/>
    </dgm:pt>
    <dgm:pt modelId="{9FF3E3B1-5EBB-4696-ACB8-6E982EC245C5}" type="pres">
      <dgm:prSet presAssocID="{129A24EA-98FB-4751-840C-6BACA1C9DD66}" presName="sibTrans" presStyleCnt="0"/>
      <dgm:spPr/>
    </dgm:pt>
    <dgm:pt modelId="{9136D9D4-6770-42FA-8E3C-9E64FFEE048B}" type="pres">
      <dgm:prSet presAssocID="{E6112E09-BE2E-439F-9CF7-00540B3AA372}" presName="compNode" presStyleCnt="0"/>
      <dgm:spPr/>
    </dgm:pt>
    <dgm:pt modelId="{38754DCD-DFE1-4745-A99E-581EB405A484}" type="pres">
      <dgm:prSet presAssocID="{E6112E09-BE2E-439F-9CF7-00540B3AA3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9AEC9578-FE7D-4D64-960C-62675BFB55B5}" type="pres">
      <dgm:prSet presAssocID="{E6112E09-BE2E-439F-9CF7-00540B3AA372}" presName="spaceRect" presStyleCnt="0"/>
      <dgm:spPr/>
    </dgm:pt>
    <dgm:pt modelId="{21F573E4-621B-4BDB-BC26-CFBCB4783D48}" type="pres">
      <dgm:prSet presAssocID="{E6112E09-BE2E-439F-9CF7-00540B3AA3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01678F-70E1-46FE-A96F-7A00209C834A}" type="presOf" srcId="{28BAE245-0BCE-46A1-B194-398E107F4063}" destId="{E3398B2D-1248-4138-A407-B56DDBC1BAF3}" srcOrd="0" destOrd="0" presId="urn:microsoft.com/office/officeart/2018/2/layout/IconLabelList"/>
    <dgm:cxn modelId="{B291AC93-8AD8-4277-8240-BCC0000768F6}" type="presOf" srcId="{4079B39C-722A-4E80-8EE2-62F040D7CB7A}" destId="{F1E60B35-DEA8-4145-B666-7BAC589ABD7A}" srcOrd="0" destOrd="0" presId="urn:microsoft.com/office/officeart/2018/2/layout/IconLabelList"/>
    <dgm:cxn modelId="{5E30BF94-FB42-49C4-BAB8-5BB950597F70}" type="presOf" srcId="{25D796CB-0F93-4834-8D01-872A9F34EBCB}" destId="{D1E9C1C8-6422-4403-8A7B-07E4B350F739}" srcOrd="0" destOrd="0" presId="urn:microsoft.com/office/officeart/2018/2/layout/IconLabelList"/>
    <dgm:cxn modelId="{C44AFC9D-7C60-405B-B3C1-B9CAD640CA9E}" type="presOf" srcId="{E6112E09-BE2E-439F-9CF7-00540B3AA372}" destId="{21F573E4-621B-4BDB-BC26-CFBCB4783D48}" srcOrd="0" destOrd="0" presId="urn:microsoft.com/office/officeart/2018/2/layout/IconLabelList"/>
    <dgm:cxn modelId="{2ECB98A1-D290-46C7-B7F9-6421A01CCDFE}" srcId="{4079B39C-722A-4E80-8EE2-62F040D7CB7A}" destId="{28BAE245-0BCE-46A1-B194-398E107F4063}" srcOrd="0" destOrd="0" parTransId="{8312D837-2CAD-4905-969A-5AA4C4BC530C}" sibTransId="{BD7D4302-EF85-491E-93C5-642E748A806A}"/>
    <dgm:cxn modelId="{C7EDC4BB-E9E4-4897-AF05-243890313162}" srcId="{4079B39C-722A-4E80-8EE2-62F040D7CB7A}" destId="{E6112E09-BE2E-439F-9CF7-00540B3AA372}" srcOrd="2" destOrd="0" parTransId="{2B77DC34-8679-492A-80E9-17659D430616}" sibTransId="{5AB7B602-597C-41CC-AC36-9E3526EFB717}"/>
    <dgm:cxn modelId="{AFAE30F9-F27E-437C-8722-18421C7ED037}" srcId="{4079B39C-722A-4E80-8EE2-62F040D7CB7A}" destId="{25D796CB-0F93-4834-8D01-872A9F34EBCB}" srcOrd="1" destOrd="0" parTransId="{F3D54A1D-CC51-4167-A774-26248D90F002}" sibTransId="{129A24EA-98FB-4751-840C-6BACA1C9DD66}"/>
    <dgm:cxn modelId="{E11722C3-B320-4E97-8088-60E13621489E}" type="presParOf" srcId="{F1E60B35-DEA8-4145-B666-7BAC589ABD7A}" destId="{A392F01D-9BB9-4C09-9EB0-677017D28205}" srcOrd="0" destOrd="0" presId="urn:microsoft.com/office/officeart/2018/2/layout/IconLabelList"/>
    <dgm:cxn modelId="{D496DDA9-754F-47C7-82DD-96F51BD95E29}" type="presParOf" srcId="{A392F01D-9BB9-4C09-9EB0-677017D28205}" destId="{79B33A29-E736-41C4-B96C-285DB4468B6B}" srcOrd="0" destOrd="0" presId="urn:microsoft.com/office/officeart/2018/2/layout/IconLabelList"/>
    <dgm:cxn modelId="{DC229CDE-4DDD-4AA8-84D6-F75040AE35D6}" type="presParOf" srcId="{A392F01D-9BB9-4C09-9EB0-677017D28205}" destId="{41ADAB30-CB83-4BA1-AD6B-98D6769D3FA0}" srcOrd="1" destOrd="0" presId="urn:microsoft.com/office/officeart/2018/2/layout/IconLabelList"/>
    <dgm:cxn modelId="{5F3D6CFF-2CA6-471F-9BF1-30D26BC04D2B}" type="presParOf" srcId="{A392F01D-9BB9-4C09-9EB0-677017D28205}" destId="{E3398B2D-1248-4138-A407-B56DDBC1BAF3}" srcOrd="2" destOrd="0" presId="urn:microsoft.com/office/officeart/2018/2/layout/IconLabelList"/>
    <dgm:cxn modelId="{6A76519B-7DFE-499F-8FF9-4EF1BF0AA57A}" type="presParOf" srcId="{F1E60B35-DEA8-4145-B666-7BAC589ABD7A}" destId="{43D90738-94DA-4AF5-88E5-697BD7B42021}" srcOrd="1" destOrd="0" presId="urn:microsoft.com/office/officeart/2018/2/layout/IconLabelList"/>
    <dgm:cxn modelId="{21E82716-0545-481D-8516-2A898CFA26EE}" type="presParOf" srcId="{F1E60B35-DEA8-4145-B666-7BAC589ABD7A}" destId="{04D47151-C452-47DB-B0C6-C679C74BB35D}" srcOrd="2" destOrd="0" presId="urn:microsoft.com/office/officeart/2018/2/layout/IconLabelList"/>
    <dgm:cxn modelId="{C4F577E8-2AD4-4BBC-ABFF-11646477C626}" type="presParOf" srcId="{04D47151-C452-47DB-B0C6-C679C74BB35D}" destId="{9329B6A3-608B-43AA-A77D-6AF0593B48B1}" srcOrd="0" destOrd="0" presId="urn:microsoft.com/office/officeart/2018/2/layout/IconLabelList"/>
    <dgm:cxn modelId="{2B62C440-8D63-4597-B2B8-3C1A29C9E438}" type="presParOf" srcId="{04D47151-C452-47DB-B0C6-C679C74BB35D}" destId="{B30C1F90-59C6-4F17-8A6B-EA94D4EB36A8}" srcOrd="1" destOrd="0" presId="urn:microsoft.com/office/officeart/2018/2/layout/IconLabelList"/>
    <dgm:cxn modelId="{D7A48446-F7F4-4D1E-855E-1914E6512C3A}" type="presParOf" srcId="{04D47151-C452-47DB-B0C6-C679C74BB35D}" destId="{D1E9C1C8-6422-4403-8A7B-07E4B350F739}" srcOrd="2" destOrd="0" presId="urn:microsoft.com/office/officeart/2018/2/layout/IconLabelList"/>
    <dgm:cxn modelId="{7AF37C3C-5F14-4219-88BA-32305ACFF05F}" type="presParOf" srcId="{F1E60B35-DEA8-4145-B666-7BAC589ABD7A}" destId="{9FF3E3B1-5EBB-4696-ACB8-6E982EC245C5}" srcOrd="3" destOrd="0" presId="urn:microsoft.com/office/officeart/2018/2/layout/IconLabelList"/>
    <dgm:cxn modelId="{9603CC63-044C-4431-A3DC-A6DC9544720A}" type="presParOf" srcId="{F1E60B35-DEA8-4145-B666-7BAC589ABD7A}" destId="{9136D9D4-6770-42FA-8E3C-9E64FFEE048B}" srcOrd="4" destOrd="0" presId="urn:microsoft.com/office/officeart/2018/2/layout/IconLabelList"/>
    <dgm:cxn modelId="{1F9A86E4-080D-49B2-A271-DB7EB0ADCB81}" type="presParOf" srcId="{9136D9D4-6770-42FA-8E3C-9E64FFEE048B}" destId="{38754DCD-DFE1-4745-A99E-581EB405A484}" srcOrd="0" destOrd="0" presId="urn:microsoft.com/office/officeart/2018/2/layout/IconLabelList"/>
    <dgm:cxn modelId="{0EE24471-2505-42D3-A0BD-2C6C784E77EA}" type="presParOf" srcId="{9136D9D4-6770-42FA-8E3C-9E64FFEE048B}" destId="{9AEC9578-FE7D-4D64-960C-62675BFB55B5}" srcOrd="1" destOrd="0" presId="urn:microsoft.com/office/officeart/2018/2/layout/IconLabelList"/>
    <dgm:cxn modelId="{F6712F05-C065-4E02-A1A1-884652ACE24C}" type="presParOf" srcId="{9136D9D4-6770-42FA-8E3C-9E64FFEE048B}" destId="{21F573E4-621B-4BDB-BC26-CFBCB4783D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81E6A-B24B-49D5-8E42-4AC3BB622F78}">
      <dsp:nvSpPr>
        <dsp:cNvPr id="0" name=""/>
        <dsp:cNvSpPr/>
      </dsp:nvSpPr>
      <dsp:spPr>
        <a:xfrm>
          <a:off x="280193" y="72821"/>
          <a:ext cx="1370938" cy="1370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F984F-84D9-4D06-911A-035F37905775}">
      <dsp:nvSpPr>
        <dsp:cNvPr id="0" name=""/>
        <dsp:cNvSpPr/>
      </dsp:nvSpPr>
      <dsp:spPr>
        <a:xfrm>
          <a:off x="568090" y="360718"/>
          <a:ext cx="795144" cy="795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D551D-4F67-4022-B958-4CA5A117134C}">
      <dsp:nvSpPr>
        <dsp:cNvPr id="0" name=""/>
        <dsp:cNvSpPr/>
      </dsp:nvSpPr>
      <dsp:spPr>
        <a:xfrm>
          <a:off x="1944904" y="72821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 dirty="0"/>
            <a:t>MANTENER UN DIAGNÓSTICO CONTINUO</a:t>
          </a:r>
          <a:endParaRPr lang="en-US" sz="3200" b="1" kern="1200" dirty="0"/>
        </a:p>
      </dsp:txBody>
      <dsp:txXfrm>
        <a:off x="1944904" y="72821"/>
        <a:ext cx="3231497" cy="1370938"/>
      </dsp:txXfrm>
    </dsp:sp>
    <dsp:sp modelId="{E7FF8B38-296F-406C-B5A8-7667707DD4C1}">
      <dsp:nvSpPr>
        <dsp:cNvPr id="0" name=""/>
        <dsp:cNvSpPr/>
      </dsp:nvSpPr>
      <dsp:spPr>
        <a:xfrm>
          <a:off x="5739466" y="72821"/>
          <a:ext cx="1370938" cy="1370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E29EA-82F2-4FAD-B791-67E2DA3A80EC}">
      <dsp:nvSpPr>
        <dsp:cNvPr id="0" name=""/>
        <dsp:cNvSpPr/>
      </dsp:nvSpPr>
      <dsp:spPr>
        <a:xfrm>
          <a:off x="6027363" y="360718"/>
          <a:ext cx="795144" cy="795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1DFE-2B97-49DC-A105-806631F562D6}">
      <dsp:nvSpPr>
        <dsp:cNvPr id="0" name=""/>
        <dsp:cNvSpPr/>
      </dsp:nvSpPr>
      <dsp:spPr>
        <a:xfrm>
          <a:off x="7404177" y="72821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 dirty="0"/>
            <a:t>ALERTAR INMEDIATAMENTE AL MÉDICO SOBRE LOS CAMBIOS CLÍNICOS</a:t>
          </a:r>
          <a:endParaRPr lang="en-US" sz="3200" b="1" kern="1200" dirty="0"/>
        </a:p>
      </dsp:txBody>
      <dsp:txXfrm>
        <a:off x="7404177" y="72821"/>
        <a:ext cx="3231497" cy="1370938"/>
      </dsp:txXfrm>
    </dsp:sp>
    <dsp:sp modelId="{CD4122EF-1217-402F-9999-A8EE84D10A4C}">
      <dsp:nvSpPr>
        <dsp:cNvPr id="0" name=""/>
        <dsp:cNvSpPr/>
      </dsp:nvSpPr>
      <dsp:spPr>
        <a:xfrm>
          <a:off x="280193" y="2035179"/>
          <a:ext cx="1370938" cy="1370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FB591-A47B-4A3D-B00B-2AD50A91D7C4}">
      <dsp:nvSpPr>
        <dsp:cNvPr id="0" name=""/>
        <dsp:cNvSpPr/>
      </dsp:nvSpPr>
      <dsp:spPr>
        <a:xfrm>
          <a:off x="568090" y="2323076"/>
          <a:ext cx="795144" cy="795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97381-19B4-4FF5-A412-B9154DB52619}">
      <dsp:nvSpPr>
        <dsp:cNvPr id="0" name=""/>
        <dsp:cNvSpPr/>
      </dsp:nvSpPr>
      <dsp:spPr>
        <a:xfrm>
          <a:off x="1944904" y="2035179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 dirty="0"/>
            <a:t>SERVIR COMO GUÍA PARA OFRECER UN TRATAMIENTO OPORTUNO</a:t>
          </a:r>
          <a:endParaRPr lang="en-US" sz="3200" b="1" kern="1200" dirty="0"/>
        </a:p>
      </dsp:txBody>
      <dsp:txXfrm>
        <a:off x="1944904" y="2035179"/>
        <a:ext cx="3231497" cy="1370938"/>
      </dsp:txXfrm>
    </dsp:sp>
    <dsp:sp modelId="{1E6549E5-8529-4C21-B99E-43C2012E547E}">
      <dsp:nvSpPr>
        <dsp:cNvPr id="0" name=""/>
        <dsp:cNvSpPr/>
      </dsp:nvSpPr>
      <dsp:spPr>
        <a:xfrm>
          <a:off x="5739466" y="2035179"/>
          <a:ext cx="1370938" cy="13709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AC0B-53F0-4DE4-9BD8-8DB6F2DF07C1}">
      <dsp:nvSpPr>
        <dsp:cNvPr id="0" name=""/>
        <dsp:cNvSpPr/>
      </dsp:nvSpPr>
      <dsp:spPr>
        <a:xfrm>
          <a:off x="6027363" y="2323076"/>
          <a:ext cx="795144" cy="7951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E1EF0-847D-4D92-958C-4251D8B74CD9}">
      <dsp:nvSpPr>
        <dsp:cNvPr id="0" name=""/>
        <dsp:cNvSpPr/>
      </dsp:nvSpPr>
      <dsp:spPr>
        <a:xfrm>
          <a:off x="7404177" y="2035179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 dirty="0"/>
            <a:t>ESTABLECER UN PRONÓSTICO</a:t>
          </a:r>
          <a:endParaRPr lang="en-US" sz="3200" b="1" kern="1200" dirty="0"/>
        </a:p>
      </dsp:txBody>
      <dsp:txXfrm>
        <a:off x="7404177" y="2035179"/>
        <a:ext cx="3231497" cy="1370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B5A50-F3A7-4C4C-8B68-A82C258134A9}">
      <dsp:nvSpPr>
        <dsp:cNvPr id="0" name=""/>
        <dsp:cNvSpPr/>
      </dsp:nvSpPr>
      <dsp:spPr>
        <a:xfrm>
          <a:off x="3085771" y="846499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5262" y="888800"/>
        <a:ext cx="34188" cy="6837"/>
      </dsp:txXfrm>
    </dsp:sp>
    <dsp:sp modelId="{8DD2D765-E956-4182-AF35-7D8BC7A9D0E2}">
      <dsp:nvSpPr>
        <dsp:cNvPr id="0" name=""/>
        <dsp:cNvSpPr/>
      </dsp:nvSpPr>
      <dsp:spPr>
        <a:xfrm>
          <a:off x="114654" y="344"/>
          <a:ext cx="2972916" cy="1783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Registro numérico de la fuerza que ejerce la sangre en cada punto de la arteria que la contiene. </a:t>
          </a:r>
          <a:endParaRPr lang="en-US" sz="2600" kern="1200"/>
        </a:p>
      </dsp:txBody>
      <dsp:txXfrm>
        <a:off x="114654" y="344"/>
        <a:ext cx="2972916" cy="1783749"/>
      </dsp:txXfrm>
    </dsp:sp>
    <dsp:sp modelId="{2E7A8AD8-5635-420A-BA60-C234DF0E3FF8}">
      <dsp:nvSpPr>
        <dsp:cNvPr id="0" name=""/>
        <dsp:cNvSpPr/>
      </dsp:nvSpPr>
      <dsp:spPr>
        <a:xfrm>
          <a:off x="6742458" y="846499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51949" y="888800"/>
        <a:ext cx="34188" cy="6837"/>
      </dsp:txXfrm>
    </dsp:sp>
    <dsp:sp modelId="{02891289-6DF4-42B6-8D09-660215558F93}">
      <dsp:nvSpPr>
        <dsp:cNvPr id="0" name=""/>
        <dsp:cNvSpPr/>
      </dsp:nvSpPr>
      <dsp:spPr>
        <a:xfrm>
          <a:off x="3771341" y="344"/>
          <a:ext cx="2972916" cy="1783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Cada cinco minutos</a:t>
          </a:r>
          <a:endParaRPr lang="en-US" sz="2600" kern="1200"/>
        </a:p>
      </dsp:txBody>
      <dsp:txXfrm>
        <a:off x="3771341" y="344"/>
        <a:ext cx="2972916" cy="1783749"/>
      </dsp:txXfrm>
    </dsp:sp>
    <dsp:sp modelId="{3AD27D47-16A9-4F12-80DF-73B287070417}">
      <dsp:nvSpPr>
        <dsp:cNvPr id="0" name=""/>
        <dsp:cNvSpPr/>
      </dsp:nvSpPr>
      <dsp:spPr>
        <a:xfrm>
          <a:off x="1601113" y="1782294"/>
          <a:ext cx="7313373" cy="653170"/>
        </a:xfrm>
        <a:custGeom>
          <a:avLst/>
          <a:gdLst/>
          <a:ahLst/>
          <a:cxnLst/>
          <a:rect l="0" t="0" r="0" b="0"/>
          <a:pathLst>
            <a:path>
              <a:moveTo>
                <a:pt x="7313373" y="0"/>
              </a:moveTo>
              <a:lnTo>
                <a:pt x="7313373" y="343685"/>
              </a:lnTo>
              <a:lnTo>
                <a:pt x="0" y="343685"/>
              </a:lnTo>
              <a:lnTo>
                <a:pt x="0" y="6531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4168" y="2105461"/>
        <a:ext cx="367263" cy="6837"/>
      </dsp:txXfrm>
    </dsp:sp>
    <dsp:sp modelId="{99408E07-9FEB-4BF0-9649-CF7D0FE5C078}">
      <dsp:nvSpPr>
        <dsp:cNvPr id="0" name=""/>
        <dsp:cNvSpPr/>
      </dsp:nvSpPr>
      <dsp:spPr>
        <a:xfrm>
          <a:off x="7428028" y="344"/>
          <a:ext cx="2972916" cy="1783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/>
            <a:t>Brazaletes: tamaño apropiado </a:t>
          </a:r>
          <a:r>
            <a:rPr lang="es-MX" sz="2600" kern="1200" dirty="0"/>
            <a:t>(2/3 del antebrazo o del muslo ) para la edad, diámetro y longitud (doble del brazo del paciente)</a:t>
          </a:r>
          <a:endParaRPr lang="en-US" sz="2600" kern="1200" dirty="0"/>
        </a:p>
      </dsp:txBody>
      <dsp:txXfrm>
        <a:off x="7428028" y="344"/>
        <a:ext cx="2972916" cy="1783749"/>
      </dsp:txXfrm>
    </dsp:sp>
    <dsp:sp modelId="{674AB4AB-ABAE-465A-A027-024B211E913D}">
      <dsp:nvSpPr>
        <dsp:cNvPr id="0" name=""/>
        <dsp:cNvSpPr/>
      </dsp:nvSpPr>
      <dsp:spPr>
        <a:xfrm>
          <a:off x="3085771" y="3314020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5262" y="3356321"/>
        <a:ext cx="34188" cy="6837"/>
      </dsp:txXfrm>
    </dsp:sp>
    <dsp:sp modelId="{2DE12B22-2B29-44E0-9CD4-3469AB123F31}">
      <dsp:nvSpPr>
        <dsp:cNvPr id="0" name=""/>
        <dsp:cNvSpPr/>
      </dsp:nvSpPr>
      <dsp:spPr>
        <a:xfrm>
          <a:off x="114654" y="2467865"/>
          <a:ext cx="2972916" cy="1783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/>
            <a:t>Colocar correctamente el brazalete </a:t>
          </a:r>
          <a:r>
            <a:rPr lang="es-MX" sz="2600" kern="1200" dirty="0"/>
            <a:t>(arteria humeral, femoral o tibial posterior)</a:t>
          </a:r>
          <a:endParaRPr lang="en-US" sz="2600" kern="1200" dirty="0"/>
        </a:p>
      </dsp:txBody>
      <dsp:txXfrm>
        <a:off x="114654" y="2467865"/>
        <a:ext cx="2972916" cy="1783749"/>
      </dsp:txXfrm>
    </dsp:sp>
    <dsp:sp modelId="{72D29E82-3245-454C-B5A4-347E05D43C3E}">
      <dsp:nvSpPr>
        <dsp:cNvPr id="0" name=""/>
        <dsp:cNvSpPr/>
      </dsp:nvSpPr>
      <dsp:spPr>
        <a:xfrm>
          <a:off x="3771341" y="2467865"/>
          <a:ext cx="2972916" cy="1783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Desinflado del manguito entre 5 y 10 </a:t>
          </a:r>
          <a:r>
            <a:rPr lang="es-MX" sz="2600" kern="1200" dirty="0" err="1"/>
            <a:t>mmHg</a:t>
          </a:r>
          <a:r>
            <a:rPr lang="es-MX" sz="2600" kern="1200" dirty="0"/>
            <a:t>/s</a:t>
          </a:r>
          <a:endParaRPr lang="en-US" sz="2600" kern="1200" dirty="0"/>
        </a:p>
      </dsp:txBody>
      <dsp:txXfrm>
        <a:off x="3771341" y="2467865"/>
        <a:ext cx="2972916" cy="1783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A6764-71BB-4CF5-A0D2-F87B6F230197}">
      <dsp:nvSpPr>
        <dsp:cNvPr id="0" name=""/>
        <dsp:cNvSpPr/>
      </dsp:nvSpPr>
      <dsp:spPr>
        <a:xfrm>
          <a:off x="0" y="5068"/>
          <a:ext cx="7721600" cy="10796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9F3F2-30EE-4ADF-8C45-79ADD72F968A}">
      <dsp:nvSpPr>
        <dsp:cNvPr id="0" name=""/>
        <dsp:cNvSpPr/>
      </dsp:nvSpPr>
      <dsp:spPr>
        <a:xfrm>
          <a:off x="326586" y="247984"/>
          <a:ext cx="593793" cy="5937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80B55-9D84-461C-90AA-B5C6B9B11299}">
      <dsp:nvSpPr>
        <dsp:cNvPr id="0" name=""/>
        <dsp:cNvSpPr/>
      </dsp:nvSpPr>
      <dsp:spPr>
        <a:xfrm>
          <a:off x="1246966" y="5068"/>
          <a:ext cx="6474633" cy="107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0" tIns="114260" rIns="114260" bIns="1142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el paciente pediatrico ocurre </a:t>
          </a:r>
          <a:r>
            <a:rPr lang="es-MX" sz="2400" b="1" kern="1200"/>
            <a:t>rápida desaturación </a:t>
          </a:r>
          <a:r>
            <a:rPr lang="es-MX" sz="2400" kern="1200"/>
            <a:t>e hipoxemia: </a:t>
          </a:r>
          <a:r>
            <a:rPr lang="es-MX" sz="2400" b="1" kern="1200"/>
            <a:t>mayor consumo de oxígeno </a:t>
          </a:r>
          <a:r>
            <a:rPr lang="es-MX" sz="2400" kern="1200"/>
            <a:t>y una </a:t>
          </a:r>
          <a:r>
            <a:rPr lang="es-MX" sz="2400" b="1" kern="1200"/>
            <a:t>limitada reserva de O2</a:t>
          </a:r>
          <a:endParaRPr lang="en-US" sz="2400" kern="1200"/>
        </a:p>
      </dsp:txBody>
      <dsp:txXfrm>
        <a:off x="1246966" y="5068"/>
        <a:ext cx="6474633" cy="1079624"/>
      </dsp:txXfrm>
    </dsp:sp>
    <dsp:sp modelId="{F03E824A-0B48-4819-B823-2BDA713DD854}">
      <dsp:nvSpPr>
        <dsp:cNvPr id="0" name=""/>
        <dsp:cNvSpPr/>
      </dsp:nvSpPr>
      <dsp:spPr>
        <a:xfrm>
          <a:off x="0" y="1354599"/>
          <a:ext cx="7721600" cy="10796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99D3B-3BF0-421A-954C-B6F229F86FEE}">
      <dsp:nvSpPr>
        <dsp:cNvPr id="0" name=""/>
        <dsp:cNvSpPr/>
      </dsp:nvSpPr>
      <dsp:spPr>
        <a:xfrm>
          <a:off x="326586" y="1597514"/>
          <a:ext cx="593793" cy="5937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630B-C0D5-4783-9DD0-7E266004DAB7}">
      <dsp:nvSpPr>
        <dsp:cNvPr id="0" name=""/>
        <dsp:cNvSpPr/>
      </dsp:nvSpPr>
      <dsp:spPr>
        <a:xfrm>
          <a:off x="1246966" y="1354599"/>
          <a:ext cx="6474633" cy="107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0" tIns="114260" rIns="114260" bIns="1142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Determina de forma continua y precisa la proporción de la Hb unida O2 de los tejidos periféricos.</a:t>
          </a:r>
          <a:endParaRPr lang="en-US" sz="2400" kern="1200"/>
        </a:p>
      </dsp:txBody>
      <dsp:txXfrm>
        <a:off x="1246966" y="1354599"/>
        <a:ext cx="6474633" cy="1079624"/>
      </dsp:txXfrm>
    </dsp:sp>
    <dsp:sp modelId="{8BE50DE1-2C9C-4B8A-9176-17C8256963A5}">
      <dsp:nvSpPr>
        <dsp:cNvPr id="0" name=""/>
        <dsp:cNvSpPr/>
      </dsp:nvSpPr>
      <dsp:spPr>
        <a:xfrm>
          <a:off x="0" y="2704130"/>
          <a:ext cx="7721600" cy="10796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C0620-4299-4207-AE49-423EE66A1277}">
      <dsp:nvSpPr>
        <dsp:cNvPr id="0" name=""/>
        <dsp:cNvSpPr/>
      </dsp:nvSpPr>
      <dsp:spPr>
        <a:xfrm>
          <a:off x="326586" y="2947045"/>
          <a:ext cx="593793" cy="5937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5AB71-501E-4785-AE78-761E61A1BEC8}">
      <dsp:nvSpPr>
        <dsp:cNvPr id="0" name=""/>
        <dsp:cNvSpPr/>
      </dsp:nvSpPr>
      <dsp:spPr>
        <a:xfrm>
          <a:off x="1246966" y="2704130"/>
          <a:ext cx="6474633" cy="107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0" tIns="114260" rIns="114260" bIns="1142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Permite conocer el valor de la SpO2 y la frecuencia del pulso</a:t>
          </a:r>
          <a:endParaRPr lang="en-US" sz="2400" kern="1200" dirty="0"/>
        </a:p>
      </dsp:txBody>
      <dsp:txXfrm>
        <a:off x="1246966" y="2704130"/>
        <a:ext cx="6474633" cy="1079624"/>
      </dsp:txXfrm>
    </dsp:sp>
    <dsp:sp modelId="{C955F045-6B64-4225-A125-935E207E9850}">
      <dsp:nvSpPr>
        <dsp:cNvPr id="0" name=""/>
        <dsp:cNvSpPr/>
      </dsp:nvSpPr>
      <dsp:spPr>
        <a:xfrm>
          <a:off x="0" y="4053660"/>
          <a:ext cx="7721600" cy="10796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AE4F3-8D51-4E90-BB0A-9158041D842B}">
      <dsp:nvSpPr>
        <dsp:cNvPr id="0" name=""/>
        <dsp:cNvSpPr/>
      </dsp:nvSpPr>
      <dsp:spPr>
        <a:xfrm>
          <a:off x="326586" y="4296576"/>
          <a:ext cx="593793" cy="5937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E1F5E-4977-4309-B3B9-3776A1BB44BE}">
      <dsp:nvSpPr>
        <dsp:cNvPr id="0" name=""/>
        <dsp:cNvSpPr/>
      </dsp:nvSpPr>
      <dsp:spPr>
        <a:xfrm>
          <a:off x="1246966" y="4053660"/>
          <a:ext cx="6474633" cy="107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0" tIns="114260" rIns="114260" bIns="1142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Dedos, labios, lóbulos de la oreja (centrales y periféricos)</a:t>
          </a:r>
          <a:endParaRPr lang="en-US" sz="2400" kern="1200"/>
        </a:p>
      </dsp:txBody>
      <dsp:txXfrm>
        <a:off x="1246966" y="4053660"/>
        <a:ext cx="6474633" cy="1079624"/>
      </dsp:txXfrm>
    </dsp:sp>
    <dsp:sp modelId="{B215B59E-BF4E-47B3-B143-AA03984A64FD}">
      <dsp:nvSpPr>
        <dsp:cNvPr id="0" name=""/>
        <dsp:cNvSpPr/>
      </dsp:nvSpPr>
      <dsp:spPr>
        <a:xfrm>
          <a:off x="0" y="5403191"/>
          <a:ext cx="7721600" cy="10796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D6040-54D6-443F-B39B-9A1395C9D289}">
      <dsp:nvSpPr>
        <dsp:cNvPr id="0" name=""/>
        <dsp:cNvSpPr/>
      </dsp:nvSpPr>
      <dsp:spPr>
        <a:xfrm>
          <a:off x="326586" y="5646107"/>
          <a:ext cx="593793" cy="5937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868AB-9FE1-46E9-8F54-737193E1F928}">
      <dsp:nvSpPr>
        <dsp:cNvPr id="0" name=""/>
        <dsp:cNvSpPr/>
      </dsp:nvSpPr>
      <dsp:spPr>
        <a:xfrm>
          <a:off x="1246966" y="5403191"/>
          <a:ext cx="6474633" cy="107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0" tIns="114260" rIns="114260" bIns="1142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Limitar el uso de sensores con pinza de presión solo a los escolares y adolescentes, </a:t>
          </a:r>
          <a:r>
            <a:rPr lang="es-MX" sz="2400" b="1" kern="1200" dirty="0"/>
            <a:t>NO lactantes ni neonatos</a:t>
          </a:r>
          <a:endParaRPr lang="en-US" sz="2400" kern="1200" dirty="0"/>
        </a:p>
      </dsp:txBody>
      <dsp:txXfrm>
        <a:off x="1246966" y="5403191"/>
        <a:ext cx="6474633" cy="1079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44D86-B21D-4C90-93D1-E9A5DF82B25F}">
      <dsp:nvSpPr>
        <dsp:cNvPr id="0" name=""/>
        <dsp:cNvSpPr/>
      </dsp:nvSpPr>
      <dsp:spPr>
        <a:xfrm>
          <a:off x="0" y="0"/>
          <a:ext cx="3286125" cy="4251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El valor numérico en mmHg de la presión parcial del CO2 en la mezcla de gases al final de la espiración (EtCO2) </a:t>
          </a:r>
          <a:endParaRPr lang="en-US" sz="2600" kern="1200"/>
        </a:p>
      </dsp:txBody>
      <dsp:txXfrm>
        <a:off x="0" y="1615744"/>
        <a:ext cx="3286125" cy="2551176"/>
      </dsp:txXfrm>
    </dsp:sp>
    <dsp:sp modelId="{598E2E3F-C87F-4CA5-9215-2407AB18EE8A}">
      <dsp:nvSpPr>
        <dsp:cNvPr id="0" name=""/>
        <dsp:cNvSpPr/>
      </dsp:nvSpPr>
      <dsp:spPr>
        <a:xfrm>
          <a:off x="1005268" y="425195"/>
          <a:ext cx="1275588" cy="1275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50" tIns="12700" rIns="994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92074" y="612001"/>
        <a:ext cx="901976" cy="901976"/>
      </dsp:txXfrm>
    </dsp:sp>
    <dsp:sp modelId="{D475E3C0-3444-481F-BD05-9C597AAC242D}">
      <dsp:nvSpPr>
        <dsp:cNvPr id="0" name=""/>
        <dsp:cNvSpPr/>
      </dsp:nvSpPr>
      <dsp:spPr>
        <a:xfrm>
          <a:off x="0" y="4251888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F6056-238C-40D4-AD64-5C5414939B4E}">
      <dsp:nvSpPr>
        <dsp:cNvPr id="0" name=""/>
        <dsp:cNvSpPr/>
      </dsp:nvSpPr>
      <dsp:spPr>
        <a:xfrm>
          <a:off x="3614737" y="0"/>
          <a:ext cx="3286125" cy="4251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Representación del movimiento del gas alveolar y del contenido de CO2 en el alveolo y capilar pulmonar</a:t>
          </a:r>
          <a:endParaRPr lang="en-US" sz="2600" kern="1200"/>
        </a:p>
      </dsp:txBody>
      <dsp:txXfrm>
        <a:off x="3614737" y="1615744"/>
        <a:ext cx="3286125" cy="2551176"/>
      </dsp:txXfrm>
    </dsp:sp>
    <dsp:sp modelId="{EC94BDB8-A473-43C8-AA13-E84E1E868D61}">
      <dsp:nvSpPr>
        <dsp:cNvPr id="0" name=""/>
        <dsp:cNvSpPr/>
      </dsp:nvSpPr>
      <dsp:spPr>
        <a:xfrm>
          <a:off x="4620006" y="425195"/>
          <a:ext cx="1275588" cy="1275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50" tIns="12700" rIns="994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06812" y="612001"/>
        <a:ext cx="901976" cy="901976"/>
      </dsp:txXfrm>
    </dsp:sp>
    <dsp:sp modelId="{EE143286-85FC-4727-8547-D58BA9E439FF}">
      <dsp:nvSpPr>
        <dsp:cNvPr id="0" name=""/>
        <dsp:cNvSpPr/>
      </dsp:nvSpPr>
      <dsp:spPr>
        <a:xfrm>
          <a:off x="3614737" y="4251888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A82DD-E725-4412-BCAE-0298F69EAD97}">
      <dsp:nvSpPr>
        <dsp:cNvPr id="0" name=""/>
        <dsp:cNvSpPr/>
      </dsp:nvSpPr>
      <dsp:spPr>
        <a:xfrm>
          <a:off x="7229475" y="0"/>
          <a:ext cx="3286125" cy="4251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Las modificaciones en la curva pueden indicar alteraciones de la ventilación, intercambio gaseoso y del flujo sanguíneo en el circuito pulmonar.</a:t>
          </a:r>
          <a:endParaRPr lang="en-US" sz="2600" kern="1200"/>
        </a:p>
      </dsp:txBody>
      <dsp:txXfrm>
        <a:off x="7229475" y="1615744"/>
        <a:ext cx="3286125" cy="2551176"/>
      </dsp:txXfrm>
    </dsp:sp>
    <dsp:sp modelId="{4671EF9B-8336-4FB3-A0A4-E348DA202765}">
      <dsp:nvSpPr>
        <dsp:cNvPr id="0" name=""/>
        <dsp:cNvSpPr/>
      </dsp:nvSpPr>
      <dsp:spPr>
        <a:xfrm>
          <a:off x="8234743" y="425195"/>
          <a:ext cx="1275588" cy="1275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50" tIns="12700" rIns="994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21549" y="612001"/>
        <a:ext cx="901976" cy="901976"/>
      </dsp:txXfrm>
    </dsp:sp>
    <dsp:sp modelId="{556C7633-5C3F-448E-BF8B-77B68701913B}">
      <dsp:nvSpPr>
        <dsp:cNvPr id="0" name=""/>
        <dsp:cNvSpPr/>
      </dsp:nvSpPr>
      <dsp:spPr>
        <a:xfrm>
          <a:off x="7229475" y="4251888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33A29-E736-41C4-B96C-285DB4468B6B}">
      <dsp:nvSpPr>
        <dsp:cNvPr id="0" name=""/>
        <dsp:cNvSpPr/>
      </dsp:nvSpPr>
      <dsp:spPr>
        <a:xfrm>
          <a:off x="1237435" y="1023790"/>
          <a:ext cx="1524358" cy="1524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98B2D-1248-4138-A407-B56DDBC1BAF3}">
      <dsp:nvSpPr>
        <dsp:cNvPr id="0" name=""/>
        <dsp:cNvSpPr/>
      </dsp:nvSpPr>
      <dsp:spPr>
        <a:xfrm>
          <a:off x="305882" y="3194533"/>
          <a:ext cx="3387464" cy="2136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COMÚN LA PROLONGACIÓN DEL EFECTO BLOQUEADOR Y RELAJACIÓN NM RESIDUAL AL FINAL DE LA ANESTESIA. </a:t>
          </a:r>
          <a:endParaRPr lang="en-US" sz="2800" b="1" kern="1200" dirty="0"/>
        </a:p>
      </dsp:txBody>
      <dsp:txXfrm>
        <a:off x="305882" y="3194533"/>
        <a:ext cx="3387464" cy="2136665"/>
      </dsp:txXfrm>
    </dsp:sp>
    <dsp:sp modelId="{9329B6A3-608B-43AA-A77D-6AF0593B48B1}">
      <dsp:nvSpPr>
        <dsp:cNvPr id="0" name=""/>
        <dsp:cNvSpPr/>
      </dsp:nvSpPr>
      <dsp:spPr>
        <a:xfrm>
          <a:off x="5217706" y="1023790"/>
          <a:ext cx="1524358" cy="1524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9C1C8-6422-4403-8A7B-07E4B350F739}">
      <dsp:nvSpPr>
        <dsp:cNvPr id="0" name=""/>
        <dsp:cNvSpPr/>
      </dsp:nvSpPr>
      <dsp:spPr>
        <a:xfrm>
          <a:off x="4286153" y="3194533"/>
          <a:ext cx="3387464" cy="2136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DESARROLLO INMADURO DEL SISTEMA NERVIOSO CENTRAL Y PERIFÉRICO O DE LA PLACA NEUROMUSCULAR</a:t>
          </a:r>
          <a:endParaRPr lang="en-US" sz="2800" b="1" kern="1200" dirty="0"/>
        </a:p>
      </dsp:txBody>
      <dsp:txXfrm>
        <a:off x="4286153" y="3194533"/>
        <a:ext cx="3387464" cy="2136665"/>
      </dsp:txXfrm>
    </dsp:sp>
    <dsp:sp modelId="{38754DCD-DFE1-4745-A99E-581EB405A484}">
      <dsp:nvSpPr>
        <dsp:cNvPr id="0" name=""/>
        <dsp:cNvSpPr/>
      </dsp:nvSpPr>
      <dsp:spPr>
        <a:xfrm>
          <a:off x="9197976" y="1023790"/>
          <a:ext cx="1524358" cy="1524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573E4-621B-4BDB-BC26-CFBCB4783D48}">
      <dsp:nvSpPr>
        <dsp:cNvPr id="0" name=""/>
        <dsp:cNvSpPr/>
      </dsp:nvSpPr>
      <dsp:spPr>
        <a:xfrm>
          <a:off x="8266423" y="3194533"/>
          <a:ext cx="3387464" cy="2136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UN RECIÉN NACIDO PRETÉRMINO LA MASA MUSCULAR ES SOLO 15 % DEL PESO CORPORAL, EN EL NEONATO A TÉRMINO ES 20 % Y 50 % EN EL ADULTO</a:t>
          </a:r>
          <a:endParaRPr lang="en-US" sz="2800" b="1" kern="1200" dirty="0"/>
        </a:p>
      </dsp:txBody>
      <dsp:txXfrm>
        <a:off x="8266423" y="3194533"/>
        <a:ext cx="3387464" cy="2136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4:48:41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9ED2E-92BD-4A71-82FE-AE22C2AFDF61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AD7B1-D301-4386-9982-A1E5080B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70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3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0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1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4EC6188B-FF83-6160-59D2-FF20E614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9709" r="756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91002F-113D-4DC8-676F-13105FFAE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MX" sz="10000"/>
              <a:t>Monitorización tipo 1 y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39DF96-9F74-A367-B69C-9484710D9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s-MX" sz="3200" b="1"/>
              <a:t>Fernando López Ordaz</a:t>
            </a:r>
          </a:p>
          <a:p>
            <a:pPr algn="ctr"/>
            <a:r>
              <a:rPr lang="es-MX" sz="3200"/>
              <a:t>Residente del primer año de anestesiología pediátrica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6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A3B44-E2BC-C735-33E2-0B3E378B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/>
              <a:t>Presión sistólica y diastólica por grupo etario</a:t>
            </a:r>
            <a:endParaRPr lang="es-MX" sz="36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A5B5DFD-80F7-3229-C45D-ED08E411B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04089"/>
            <a:ext cx="4918315" cy="4369901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EC08C9-985B-DB7F-3218-DCF2E546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86" y="1837318"/>
            <a:ext cx="498227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DF1D2-8063-7034-56B2-C59AE028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F71B0-8701-F79B-E771-7EAEF6D8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07246B-AAFA-6180-9643-E8DE995F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8" y="676656"/>
            <a:ext cx="11054263" cy="48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982685-6C95-5D83-DF8B-5ED383F8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¿CUÁLES SON LOS PARÁMETROS BÁSICOS QUE SE DEBEN MEDIR PARA MONITORIZAR DE MANERA NO INVASIVA LA FUNCIÓN RESPIRATORIA?</a:t>
            </a:r>
          </a:p>
        </p:txBody>
      </p:sp>
      <p:pic>
        <p:nvPicPr>
          <p:cNvPr id="16" name="Picture 15" descr="Primer plano de una regla de madera blanca y amarilla">
            <a:extLst>
              <a:ext uri="{FF2B5EF4-FFF2-40B4-BE49-F238E27FC236}">
                <a16:creationId xmlns:a16="http://schemas.microsoft.com/office/drawing/2014/main" id="{3C9C15CE-AD0C-FA0D-2643-E00F0075A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2" r="34769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CD4B"/>
          </a:solidFill>
          <a:ln w="38100" cap="rnd">
            <a:solidFill>
              <a:srgbClr val="CFCD4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7A55828-AD2A-108C-D54C-9EFD2EC5BB33}"/>
              </a:ext>
            </a:extLst>
          </p:cNvPr>
          <p:cNvSpPr/>
          <p:nvPr/>
        </p:nvSpPr>
        <p:spPr>
          <a:xfrm>
            <a:off x="762000" y="1524000"/>
            <a:ext cx="10871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13525-F09C-3E8D-0F00-3831B72D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1D71F6-4EBD-1F2E-2A4B-FF832772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B601AF-96A8-7615-4678-3B29B178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28" y="268223"/>
            <a:ext cx="7522029" cy="6224652"/>
          </a:xfrm>
          <a:prstGeom prst="rect">
            <a:avLst/>
          </a:prstGeom>
        </p:spPr>
      </p:pic>
      <p:sp>
        <p:nvSpPr>
          <p:cNvPr id="7" name="Nube 6">
            <a:extLst>
              <a:ext uri="{FF2B5EF4-FFF2-40B4-BE49-F238E27FC236}">
                <a16:creationId xmlns:a16="http://schemas.microsoft.com/office/drawing/2014/main" id="{B8472BB5-3A54-7A96-1E46-94373B2996DF}"/>
              </a:ext>
            </a:extLst>
          </p:cNvPr>
          <p:cNvSpPr/>
          <p:nvPr/>
        </p:nvSpPr>
        <p:spPr>
          <a:xfrm rot="233281">
            <a:off x="-683079" y="4055364"/>
            <a:ext cx="4539343" cy="3367314"/>
          </a:xfrm>
          <a:prstGeom prst="clou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b="1" dirty="0"/>
              <a:t>CLÍNICA</a:t>
            </a:r>
          </a:p>
        </p:txBody>
      </p:sp>
    </p:spTree>
    <p:extLst>
      <p:ext uri="{BB962C8B-B14F-4D97-AF65-F5344CB8AC3E}">
        <p14:creationId xmlns:p14="http://schemas.microsoft.com/office/powerpoint/2010/main" val="399892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C17BA-E557-C987-C91A-866C5711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637426"/>
            <a:ext cx="3373989" cy="5583148"/>
          </a:xfrm>
        </p:spPr>
        <p:txBody>
          <a:bodyPr anchor="ctr"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Pulsioximetría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C3D0135-28B7-E580-FF2A-F0E500079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315939"/>
              </p:ext>
            </p:extLst>
          </p:nvPr>
        </p:nvGraphicFramePr>
        <p:xfrm>
          <a:off x="4238171" y="188686"/>
          <a:ext cx="7721600" cy="6487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5E46B22-D9B3-FC83-87F0-F7FC4DA82E83}"/>
              </a:ext>
            </a:extLst>
          </p:cNvPr>
          <p:cNvSpPr/>
          <p:nvPr/>
        </p:nvSpPr>
        <p:spPr>
          <a:xfrm>
            <a:off x="635001" y="4804229"/>
            <a:ext cx="2935513" cy="172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HIPOTERMIA, LA HIPOTENSIÓN, HIPOVOLEMIA, BAJO GASTO CARDIACO</a:t>
            </a:r>
          </a:p>
        </p:txBody>
      </p:sp>
    </p:spTree>
    <p:extLst>
      <p:ext uri="{BB962C8B-B14F-4D97-AF65-F5344CB8AC3E}">
        <p14:creationId xmlns:p14="http://schemas.microsoft.com/office/powerpoint/2010/main" val="350259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C5D81A-CF46-87B8-8716-BBC94FC0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060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002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2CD8A-FC35-4375-EF51-6F8A4951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Capnografia y capnometría</a:t>
            </a:r>
            <a:endParaRPr lang="es-MX" dirty="0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30014DDB-3D5F-0140-36E0-7857F107E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9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CC6BC-2494-7007-AC60-7B9BDC9F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5B964-7906-067A-7FF1-C8C6A8F2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32AA8B-DC18-C5A6-C3B2-D9FC71E5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2" y="1027906"/>
            <a:ext cx="11987608" cy="50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4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768C4-B81D-62E9-025E-5CD88A3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5600" dirty="0" err="1"/>
              <a:t>Capnografía</a:t>
            </a:r>
            <a:endParaRPr lang="es-MX" sz="5600" dirty="0"/>
          </a:p>
        </p:txBody>
      </p:sp>
      <p:sp>
        <p:nvSpPr>
          <p:cNvPr id="411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3C81D3"/>
          </a:solidFill>
          <a:ln w="38100" cap="rnd">
            <a:solidFill>
              <a:srgbClr val="3C81D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11" name="Ink 410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4111" name="Ink 410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Capnografia para enfermeria – elenfermerodelpendiente">
            <a:extLst>
              <a:ext uri="{FF2B5EF4-FFF2-40B4-BE49-F238E27FC236}">
                <a16:creationId xmlns:a16="http://schemas.microsoft.com/office/drawing/2014/main" id="{D4878778-9F02-9A1C-48CE-F04C02E0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5403" y="72692"/>
            <a:ext cx="6270172" cy="700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EMA 3. CAPNOGRAFÍA. MORFOLOGÍA Y VALORES DE REFERENCIA.">
            <a:extLst>
              <a:ext uri="{FF2B5EF4-FFF2-40B4-BE49-F238E27FC236}">
                <a16:creationId xmlns:a16="http://schemas.microsoft.com/office/drawing/2014/main" id="{1CD6C77A-588A-C969-3107-DC54BB5A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4" y="2739931"/>
            <a:ext cx="5463849" cy="34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71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3B6CD-EA9B-9243-0419-65AAB047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C7043-588A-1389-5042-78FE303A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8103E2-E6AF-4C3A-3EE8-57C1A448E857}"/>
              </a:ext>
            </a:extLst>
          </p:cNvPr>
          <p:cNvSpPr/>
          <p:nvPr/>
        </p:nvSpPr>
        <p:spPr>
          <a:xfrm>
            <a:off x="762000" y="1524000"/>
            <a:ext cx="10871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DC5DC4-D8E4-9E88-4385-2AD360B2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71" y="183114"/>
            <a:ext cx="8770257" cy="64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E6617-24BC-6A1F-355F-06C38F6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5600"/>
              <a:t>Monitorizacion en pediatria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876F"/>
          </a:solidFill>
          <a:ln w="38100" cap="rnd">
            <a:solidFill>
              <a:srgbClr val="E7876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D9E4D-216F-8416-3A4A-84ED3AE4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796890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El paciente </a:t>
            </a:r>
            <a:r>
              <a:rPr lang="es-MX" sz="3200" dirty="0" err="1"/>
              <a:t>pediatrico</a:t>
            </a:r>
            <a:r>
              <a:rPr lang="es-MX" sz="3200" dirty="0"/>
              <a:t> genera </a:t>
            </a:r>
            <a:r>
              <a:rPr lang="es-MX" sz="3200" b="1" dirty="0"/>
              <a:t>mayor riesgo </a:t>
            </a:r>
            <a:r>
              <a:rPr lang="es-MX" sz="3200" dirty="0"/>
              <a:t>entre </a:t>
            </a:r>
            <a:r>
              <a:rPr lang="es-MX" sz="3200" b="1" dirty="0"/>
              <a:t>mas pequeño </a:t>
            </a:r>
            <a:r>
              <a:rPr lang="es-MX" sz="3200" dirty="0"/>
              <a:t>es</a:t>
            </a:r>
          </a:p>
          <a:p>
            <a:r>
              <a:rPr lang="es-MX" sz="3200" dirty="0"/>
              <a:t>La incidencia de paro cardiaco en neonatos es mas de 7 veces mayor que la incidencia en niños de todas las edades.</a:t>
            </a:r>
          </a:p>
          <a:p>
            <a:r>
              <a:rPr lang="es-MX" sz="3200" dirty="0"/>
              <a:t>La ASA (2020) publico pautas para  la monitorización del paciente bajo anestesia donde se exige </a:t>
            </a:r>
            <a:r>
              <a:rPr lang="es-MX" sz="3200" b="1" dirty="0"/>
              <a:t>monitorización continua </a:t>
            </a:r>
            <a:r>
              <a:rPr lang="es-MX" sz="3200" dirty="0"/>
              <a:t>de O2, ECG, ventilación y circulación del paciente., suficiente iluminación y método de oximetría de pulso.</a:t>
            </a:r>
          </a:p>
          <a:p>
            <a:endParaRPr lang="es-MX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1145C-83AB-39B3-EC10-1E7920B8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12" r="27264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86CEA15-E579-4B57-C9C7-50020B7CD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4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8E7E98-7440-3D6B-1210-B2140B5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600"/>
              <a:t>Medición de la temperatura corporal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4A80C3C-8479-28AE-62CF-F9C59299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08278"/>
            <a:ext cx="11640456" cy="47326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3200" b="1" dirty="0"/>
              <a:t>Obligatoria en el paciente pediátrico </a:t>
            </a:r>
          </a:p>
          <a:p>
            <a:pPr>
              <a:lnSpc>
                <a:spcPct val="100000"/>
              </a:lnSpc>
            </a:pPr>
            <a:r>
              <a:rPr lang="es-MX" sz="3200" dirty="0"/>
              <a:t>Mecanismos contra la hipotermia menos eficientes</a:t>
            </a:r>
            <a:r>
              <a:rPr lang="es-MX" sz="3200" b="1" dirty="0"/>
              <a:t> </a:t>
            </a:r>
          </a:p>
          <a:p>
            <a:pPr>
              <a:lnSpc>
                <a:spcPct val="100000"/>
              </a:lnSpc>
            </a:pPr>
            <a:r>
              <a:rPr lang="es-MX" sz="3200" dirty="0"/>
              <a:t>Acidosis, depresión respiratoria, bradicardia, hipoxia, hipoglicemia y coagulopatía</a:t>
            </a:r>
          </a:p>
          <a:p>
            <a:pPr>
              <a:lnSpc>
                <a:spcPct val="100000"/>
              </a:lnSpc>
            </a:pPr>
            <a:r>
              <a:rPr lang="es-MX" sz="3200" b="1" u="sng" dirty="0"/>
              <a:t>La disminución de la temperatura en 2 </a:t>
            </a:r>
            <a:r>
              <a:rPr lang="es-MX" sz="3200" b="1" u="sng" dirty="0" err="1"/>
              <a:t>ºC</a:t>
            </a:r>
            <a:r>
              <a:rPr lang="es-MX" sz="3200" b="1" u="sng" dirty="0"/>
              <a:t> obliga al niño a aumentar el consumo de oxígeno en 35 % </a:t>
            </a:r>
          </a:p>
          <a:p>
            <a:pPr>
              <a:lnSpc>
                <a:spcPct val="100000"/>
              </a:lnSpc>
            </a:pPr>
            <a:r>
              <a:rPr lang="es-MX" sz="3200" dirty="0"/>
              <a:t>RN muy susceptibles a pérdida de calor; por poseer una gran superficie corporal, poca cantidad de tejido graso aislante y la incapacidad de producir temblor. </a:t>
            </a:r>
            <a:r>
              <a:rPr lang="es-MX" sz="3200" b="1" dirty="0"/>
              <a:t>En los neonatos la única fuente productora de calor es la grasa parda</a:t>
            </a:r>
          </a:p>
          <a:p>
            <a:pPr>
              <a:lnSpc>
                <a:spcPct val="100000"/>
              </a:lnSpc>
            </a:pPr>
            <a:endParaRPr lang="es-MX" sz="3200" b="1" u="sng" dirty="0"/>
          </a:p>
        </p:txBody>
      </p:sp>
    </p:spTree>
    <p:extLst>
      <p:ext uri="{BB962C8B-B14F-4D97-AF65-F5344CB8AC3E}">
        <p14:creationId xmlns:p14="http://schemas.microsoft.com/office/powerpoint/2010/main" val="165556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24DC8-823B-184C-38C7-B609E280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BD1AE-98CD-A6BA-1995-7A3E4DCD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07D3A5-BAF1-5960-D092-16C456512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81000"/>
            <a:ext cx="108394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51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535A0-5022-A493-6D76-08D25EB7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 dirty="0"/>
              <a:t>Sitios donde medir la temperatura corporal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0987E4-808F-E578-B5E1-F8B15D4A1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94" y="2165051"/>
            <a:ext cx="11879211" cy="3490931"/>
          </a:xfrm>
        </p:spPr>
      </p:pic>
    </p:spTree>
    <p:extLst>
      <p:ext uri="{BB962C8B-B14F-4D97-AF65-F5344CB8AC3E}">
        <p14:creationId xmlns:p14="http://schemas.microsoft.com/office/powerpoint/2010/main" val="348136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7F2F-D87B-8378-792F-CF1259DF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MONITORIZA EL ESTADO DE LA UNIÓN MIONEURAL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EC48B08-51F4-F03C-342A-5C5C0CC70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330050"/>
              </p:ext>
            </p:extLst>
          </p:nvPr>
        </p:nvGraphicFramePr>
        <p:xfrm>
          <a:off x="0" y="916668"/>
          <a:ext cx="11959771" cy="6354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14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5" name="Rectangle 6174">
            <a:extLst>
              <a:ext uri="{FF2B5EF4-FFF2-40B4-BE49-F238E27FC236}">
                <a16:creationId xmlns:a16="http://schemas.microsoft.com/office/drawing/2014/main" id="{F4F387E6-CB34-4EAB-9263-14FA59AF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7" name="Freeform: Shape 6176">
            <a:extLst>
              <a:ext uri="{FF2B5EF4-FFF2-40B4-BE49-F238E27FC236}">
                <a16:creationId xmlns:a16="http://schemas.microsoft.com/office/drawing/2014/main" id="{5E4E4EA2-F156-4E7A-B7FF-60F80A1C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791449" y="-542552"/>
            <a:ext cx="2609101" cy="12192002"/>
          </a:xfrm>
          <a:custGeom>
            <a:avLst/>
            <a:gdLst>
              <a:gd name="connsiteX0" fmla="*/ 2609023 w 2609101"/>
              <a:gd name="connsiteY0" fmla="*/ 3665900 h 12192002"/>
              <a:gd name="connsiteX1" fmla="*/ 2587251 w 2609101"/>
              <a:gd name="connsiteY1" fmla="*/ 4137482 h 12192002"/>
              <a:gd name="connsiteX2" fmla="*/ 2571005 w 2609101"/>
              <a:gd name="connsiteY2" fmla="*/ 4949832 h 12192002"/>
              <a:gd name="connsiteX3" fmla="*/ 2580707 w 2609101"/>
              <a:gd name="connsiteY3" fmla="*/ 5307482 h 12192002"/>
              <a:gd name="connsiteX4" fmla="*/ 2556340 w 2609101"/>
              <a:gd name="connsiteY4" fmla="*/ 6277505 h 12192002"/>
              <a:gd name="connsiteX5" fmla="*/ 2575066 w 2609101"/>
              <a:gd name="connsiteY5" fmla="*/ 7709921 h 12192002"/>
              <a:gd name="connsiteX6" fmla="*/ 2573487 w 2609101"/>
              <a:gd name="connsiteY6" fmla="*/ 8936700 h 12192002"/>
              <a:gd name="connsiteX7" fmla="*/ 2581158 w 2609101"/>
              <a:gd name="connsiteY7" fmla="*/ 9338014 h 12192002"/>
              <a:gd name="connsiteX8" fmla="*/ 2581158 w 2609101"/>
              <a:gd name="connsiteY8" fmla="*/ 9717836 h 12192002"/>
              <a:gd name="connsiteX9" fmla="*/ 2513469 w 2609101"/>
              <a:gd name="connsiteY9" fmla="*/ 10882180 h 12192002"/>
              <a:gd name="connsiteX10" fmla="*/ 2540947 w 2609101"/>
              <a:gd name="connsiteY10" fmla="*/ 11926948 h 12192002"/>
              <a:gd name="connsiteX11" fmla="*/ 2571690 w 2609101"/>
              <a:gd name="connsiteY11" fmla="*/ 12192002 h 12192002"/>
              <a:gd name="connsiteX12" fmla="*/ 317800 w 2609101"/>
              <a:gd name="connsiteY12" fmla="*/ 12192002 h 12192002"/>
              <a:gd name="connsiteX13" fmla="*/ 317800 w 2609101"/>
              <a:gd name="connsiteY13" fmla="*/ 12192001 h 12192002"/>
              <a:gd name="connsiteX14" fmla="*/ 0 w 2609101"/>
              <a:gd name="connsiteY14" fmla="*/ 12192001 h 12192002"/>
              <a:gd name="connsiteX15" fmla="*/ 0 w 2609101"/>
              <a:gd name="connsiteY15" fmla="*/ 0 h 12192002"/>
              <a:gd name="connsiteX16" fmla="*/ 502920 w 2609101"/>
              <a:gd name="connsiteY16" fmla="*/ 0 h 12192002"/>
              <a:gd name="connsiteX17" fmla="*/ 502920 w 2609101"/>
              <a:gd name="connsiteY17" fmla="*/ 1 h 12192002"/>
              <a:gd name="connsiteX18" fmla="*/ 2576849 w 2609101"/>
              <a:gd name="connsiteY18" fmla="*/ 1 h 12192002"/>
              <a:gd name="connsiteX19" fmla="*/ 2559770 w 2609101"/>
              <a:gd name="connsiteY19" fmla="*/ 168559 h 12192002"/>
              <a:gd name="connsiteX20" fmla="*/ 2568749 w 2609101"/>
              <a:gd name="connsiteY20" fmla="*/ 749861 h 12192002"/>
              <a:gd name="connsiteX21" fmla="*/ 2575743 w 2609101"/>
              <a:gd name="connsiteY21" fmla="*/ 1443898 h 12192002"/>
              <a:gd name="connsiteX22" fmla="*/ 2540772 w 2609101"/>
              <a:gd name="connsiteY22" fmla="*/ 1979809 h 12192002"/>
              <a:gd name="connsiteX23" fmla="*/ 2590182 w 2609101"/>
              <a:gd name="connsiteY23" fmla="*/ 3194149 h 12192002"/>
              <a:gd name="connsiteX24" fmla="*/ 2609023 w 2609101"/>
              <a:gd name="connsiteY24" fmla="*/ 366590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09101" h="12192002">
                <a:moveTo>
                  <a:pt x="2609023" y="3665900"/>
                </a:moveTo>
                <a:cubicBezTo>
                  <a:pt x="2609870" y="3823094"/>
                  <a:pt x="2603947" y="3980259"/>
                  <a:pt x="2587251" y="4137482"/>
                </a:cubicBezTo>
                <a:cubicBezTo>
                  <a:pt x="2558822" y="4407585"/>
                  <a:pt x="2543930" y="4678140"/>
                  <a:pt x="2571005" y="4949832"/>
                </a:cubicBezTo>
                <a:cubicBezTo>
                  <a:pt x="2582963" y="5068597"/>
                  <a:pt x="2595825" y="5188719"/>
                  <a:pt x="2580707" y="5307482"/>
                </a:cubicBezTo>
                <a:cubicBezTo>
                  <a:pt x="2539867" y="5630293"/>
                  <a:pt x="2546187" y="5954014"/>
                  <a:pt x="2556340" y="6277505"/>
                </a:cubicBezTo>
                <a:cubicBezTo>
                  <a:pt x="2571457" y="6755050"/>
                  <a:pt x="2596500" y="7231919"/>
                  <a:pt x="2575066" y="7709921"/>
                </a:cubicBezTo>
                <a:cubicBezTo>
                  <a:pt x="2556790" y="8118471"/>
                  <a:pt x="2586347" y="8527702"/>
                  <a:pt x="2573487" y="8936700"/>
                </a:cubicBezTo>
                <a:cubicBezTo>
                  <a:pt x="2569155" y="9070512"/>
                  <a:pt x="2571727" y="9204454"/>
                  <a:pt x="2581158" y="9338014"/>
                </a:cubicBezTo>
                <a:cubicBezTo>
                  <a:pt x="2592779" y="9464358"/>
                  <a:pt x="2592779" y="9591492"/>
                  <a:pt x="2581158" y="9717836"/>
                </a:cubicBezTo>
                <a:cubicBezTo>
                  <a:pt x="2537611" y="10104668"/>
                  <a:pt x="2519789" y="10493310"/>
                  <a:pt x="2513469" y="10882180"/>
                </a:cubicBezTo>
                <a:cubicBezTo>
                  <a:pt x="2507716" y="11231010"/>
                  <a:pt x="2510593" y="11579710"/>
                  <a:pt x="2540947" y="11926948"/>
                </a:cubicBezTo>
                <a:lnTo>
                  <a:pt x="2571690" y="12192002"/>
                </a:lnTo>
                <a:lnTo>
                  <a:pt x="317800" y="12192002"/>
                </a:lnTo>
                <a:lnTo>
                  <a:pt x="317800" y="12192001"/>
                </a:lnTo>
                <a:lnTo>
                  <a:pt x="0" y="12192001"/>
                </a:lnTo>
                <a:lnTo>
                  <a:pt x="0" y="0"/>
                </a:lnTo>
                <a:lnTo>
                  <a:pt x="502920" y="0"/>
                </a:lnTo>
                <a:lnTo>
                  <a:pt x="502920" y="1"/>
                </a:lnTo>
                <a:lnTo>
                  <a:pt x="2576849" y="1"/>
                </a:lnTo>
                <a:lnTo>
                  <a:pt x="2559770" y="168559"/>
                </a:lnTo>
                <a:cubicBezTo>
                  <a:pt x="2547597" y="362008"/>
                  <a:pt x="2555889" y="555934"/>
                  <a:pt x="2568749" y="749861"/>
                </a:cubicBezTo>
                <a:cubicBezTo>
                  <a:pt x="2587995" y="980723"/>
                  <a:pt x="2590342" y="1212702"/>
                  <a:pt x="2575743" y="1443898"/>
                </a:cubicBezTo>
                <a:cubicBezTo>
                  <a:pt x="2561530" y="1622385"/>
                  <a:pt x="2545510" y="1800869"/>
                  <a:pt x="2540772" y="1979809"/>
                </a:cubicBezTo>
                <a:cubicBezTo>
                  <a:pt x="2529488" y="2387004"/>
                  <a:pt x="2563334" y="2789896"/>
                  <a:pt x="2590182" y="3194149"/>
                </a:cubicBezTo>
                <a:cubicBezTo>
                  <a:pt x="2600562" y="3351484"/>
                  <a:pt x="2608177" y="3508706"/>
                  <a:pt x="2609023" y="3665900"/>
                </a:cubicBezTo>
                <a:close/>
              </a:path>
            </a:pathLst>
          </a:custGeom>
          <a:solidFill>
            <a:srgbClr val="EB3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EBB4CC-802E-4612-B696-EDFD8913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400">
                <a:solidFill>
                  <a:schemeClr val="bg1"/>
                </a:solidFill>
              </a:rPr>
              <a:t>Medicion del bloqueo neuromuscular</a:t>
            </a:r>
          </a:p>
        </p:txBody>
      </p:sp>
      <p:sp>
        <p:nvSpPr>
          <p:cNvPr id="6179" name="Rectangle 6178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AA73C-9EE8-55C6-6C6E-4F9D6646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562855"/>
            <a:ext cx="6894576" cy="208468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b="1" dirty="0">
                <a:solidFill>
                  <a:schemeClr val="bg1"/>
                </a:solidFill>
              </a:rPr>
              <a:t>INSPECCIÓN DE LA MOVILIDAD RESPIRATORIA</a:t>
            </a:r>
          </a:p>
          <a:p>
            <a:pPr>
              <a:lnSpc>
                <a:spcPct val="100000"/>
              </a:lnSpc>
            </a:pPr>
            <a:r>
              <a:rPr lang="es-MX" b="1" dirty="0">
                <a:solidFill>
                  <a:schemeClr val="bg1"/>
                </a:solidFill>
              </a:rPr>
              <a:t>DEGLUCIÓN</a:t>
            </a:r>
          </a:p>
          <a:p>
            <a:pPr>
              <a:lnSpc>
                <a:spcPct val="100000"/>
              </a:lnSpc>
            </a:pPr>
            <a:r>
              <a:rPr lang="es-MX" b="1" dirty="0">
                <a:solidFill>
                  <a:schemeClr val="bg1"/>
                </a:solidFill>
              </a:rPr>
              <a:t>MOVIMIENTOS COMO ELEVACIÓN DE LAS EXTREMIDADES Y DE LA CABEZA. </a:t>
            </a:r>
          </a:p>
          <a:p>
            <a:pPr>
              <a:lnSpc>
                <a:spcPct val="100000"/>
              </a:lnSpc>
            </a:pPr>
            <a:r>
              <a:rPr lang="es-MX" b="1" dirty="0">
                <a:solidFill>
                  <a:schemeClr val="bg1"/>
                </a:solidFill>
              </a:rPr>
              <a:t>DISPOSITIVOS ELECTRÓNICOS (TOF)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146" name="Picture 2" descr="Avances en el monitoreo neuromuscular cuantitativo - Anesthesia Patient  Safety Foundation">
            <a:extLst>
              <a:ext uri="{FF2B5EF4-FFF2-40B4-BE49-F238E27FC236}">
                <a16:creationId xmlns:a16="http://schemas.microsoft.com/office/drawing/2014/main" id="{46826A76-BA8C-DB9D-38BD-D732B430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14996"/>
            <a:ext cx="5303520" cy="302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ren de cuatro - Wikipedia, la enciclopedia libre">
            <a:extLst>
              <a:ext uri="{FF2B5EF4-FFF2-40B4-BE49-F238E27FC236}">
                <a16:creationId xmlns:a16="http://schemas.microsoft.com/office/drawing/2014/main" id="{A6F5ECED-76B2-F5AB-D54F-2F8BD73A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546" y="972983"/>
            <a:ext cx="5303520" cy="230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14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E6CA09F6-3AA4-4DFB-92C2-15B3F1650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4C80F-B871-EDAD-8B76-9F6DAAFD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8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s-MX" dirty="0"/>
              <a:t>Monitorización de la profundidad anestésica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DC1FC1-3DF3-C138-D83F-2867AC7E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4" y="365125"/>
            <a:ext cx="4267198" cy="2112262"/>
          </a:xfrm>
          <a:prstGeom prst="rect">
            <a:avLst/>
          </a:prstGeom>
        </p:spPr>
      </p:pic>
      <p:sp>
        <p:nvSpPr>
          <p:cNvPr id="7179" name="sketchy rule">
            <a:extLst>
              <a:ext uri="{FF2B5EF4-FFF2-40B4-BE49-F238E27FC236}">
                <a16:creationId xmlns:a16="http://schemas.microsoft.com/office/drawing/2014/main" id="{E0787460-62AF-47DB-8E74-8598B9833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3088" y="2309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3000"/>
          </a:solidFill>
          <a:ln w="38100" cap="rnd">
            <a:solidFill>
              <a:srgbClr val="FF3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177EC7-7F3A-F7B6-E226-CD69E2694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4" y="2974586"/>
            <a:ext cx="4377746" cy="2112262"/>
          </a:xfrm>
          <a:prstGeom prst="rect">
            <a:avLst/>
          </a:prstGeom>
        </p:spPr>
      </p:pic>
      <p:pic>
        <p:nvPicPr>
          <p:cNvPr id="7172" name="Picture 4" descr="Masimo - Next Generation SedLine® Brain Function Monitoring">
            <a:extLst>
              <a:ext uri="{FF2B5EF4-FFF2-40B4-BE49-F238E27FC236}">
                <a16:creationId xmlns:a16="http://schemas.microsoft.com/office/drawing/2014/main" id="{487EF31A-7E4B-D547-60A6-E244AFBE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6367" y="2306717"/>
            <a:ext cx="6853398" cy="43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B03DC-5019-BD4F-299D-C9F26059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087" y="2504819"/>
            <a:ext cx="3285599" cy="367214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Su uso no es de aceptación general en los niños, porque el grado de maduración cerebral es muy variable, según la edad del niño, y esto modifica el registro de las ondas eléctricas y los algoritmos matemáticos sobre los cuales se hace el análisis.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881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6CC27-FC33-1313-7171-53A5E531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s-MX" sz="7200"/>
              <a:t>Objetivos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627B073-B999-2AD6-E624-96A9E11C2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01046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70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2816E-721D-9809-16C0-0A3BF2C6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500"/>
              <a:t>“Detectar en forma oportuna situaciones o eventos que comprometan las funciones vitales de los pacientes, para poder implementar estrategias de tratamiento y así evitar la aparición de disfunción orgánica que comprometa o empeore las condiciones del paciente"</a:t>
            </a:r>
            <a:br>
              <a:rPr lang="en-US" sz="2500"/>
            </a:br>
            <a:endParaRPr lang="en-US" sz="2500"/>
          </a:p>
        </p:txBody>
      </p:sp>
      <p:pic>
        <p:nvPicPr>
          <p:cNvPr id="6" name="Graphic 5" descr="Heart with Pulse">
            <a:extLst>
              <a:ext uri="{FF2B5EF4-FFF2-40B4-BE49-F238E27FC236}">
                <a16:creationId xmlns:a16="http://schemas.microsoft.com/office/drawing/2014/main" id="{A168E9BA-258C-5430-3A68-DE18F849F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EFD81-B56B-4F19-09F7-89666416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100"/>
              <a:t>Electrocardiograma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82AEF5"/>
          </a:solidFill>
          <a:ln w="38100" cap="rnd">
            <a:solidFill>
              <a:srgbClr val="82AEF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D1FF80-04ED-9332-9D3D-1703625C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2872899"/>
            <a:ext cx="4819996" cy="374721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s-MX" sz="3200" dirty="0"/>
              <a:t>Frecuencia cardíaca y arritmias intraoperatorias:</a:t>
            </a:r>
            <a:r>
              <a:rPr lang="es-MX" sz="3200" dirty="0">
                <a:sym typeface="Wingdings" panose="05000000000000000000" pitchFamily="2" charset="2"/>
              </a:rPr>
              <a:t> B</a:t>
            </a:r>
            <a:r>
              <a:rPr lang="es-MX" sz="3200" dirty="0"/>
              <a:t>radicardia y la taquicardia supraventricular (TSV) </a:t>
            </a:r>
          </a:p>
          <a:p>
            <a:pPr>
              <a:lnSpc>
                <a:spcPct val="100000"/>
              </a:lnSpc>
            </a:pPr>
            <a:r>
              <a:rPr lang="es-MX" sz="3200" dirty="0"/>
              <a:t>En lactantes: bradicardia secundaria a hipoxemia.</a:t>
            </a:r>
          </a:p>
          <a:p>
            <a:pPr>
              <a:lnSpc>
                <a:spcPct val="100000"/>
              </a:lnSpc>
            </a:pPr>
            <a:r>
              <a:rPr lang="es-MX" sz="3200" b="1" dirty="0"/>
              <a:t>Desequilibrios hidroelectrolíticos </a:t>
            </a:r>
            <a:r>
              <a:rPr lang="es-MX" sz="3200" dirty="0"/>
              <a:t>(</a:t>
            </a:r>
            <a:r>
              <a:rPr lang="es-MX" sz="3200" dirty="0" err="1"/>
              <a:t>hiperkalemia</a:t>
            </a:r>
            <a:r>
              <a:rPr lang="es-MX" sz="3200" dirty="0"/>
              <a:t>: Ondas T, hipocalcemia: Prolongación de QT)</a:t>
            </a:r>
          </a:p>
          <a:p>
            <a:pPr>
              <a:lnSpc>
                <a:spcPct val="100000"/>
              </a:lnSpc>
            </a:pPr>
            <a:r>
              <a:rPr lang="es-MX" sz="3200" dirty="0"/>
              <a:t>Derivación DII vs DIII (posición del eje eléctrico y la ubicación del corazón desviado hacia la derecha)</a:t>
            </a:r>
          </a:p>
          <a:p>
            <a:pPr>
              <a:lnSpc>
                <a:spcPct val="100000"/>
              </a:lnSpc>
            </a:pPr>
            <a:endParaRPr lang="es-MX" sz="3200" dirty="0"/>
          </a:p>
          <a:p>
            <a:pPr>
              <a:lnSpc>
                <a:spcPct val="100000"/>
              </a:lnSpc>
            </a:pPr>
            <a:endParaRPr lang="es-MX" sz="3200" dirty="0"/>
          </a:p>
          <a:p>
            <a:pPr>
              <a:lnSpc>
                <a:spcPct val="100000"/>
              </a:lnSpc>
            </a:pPr>
            <a:endParaRPr lang="es-MX" sz="3200" dirty="0"/>
          </a:p>
        </p:txBody>
      </p:sp>
      <p:pic>
        <p:nvPicPr>
          <p:cNvPr id="15" name="Picture 4" descr="Cardiograma">
            <a:extLst>
              <a:ext uri="{FF2B5EF4-FFF2-40B4-BE49-F238E27FC236}">
                <a16:creationId xmlns:a16="http://schemas.microsoft.com/office/drawing/2014/main" id="{D043219B-FFE5-0F3F-1F80-2A8D3D512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5" r="2032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36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625A8-B985-7DC2-4F77-350388AD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Autofit/>
          </a:bodyPr>
          <a:lstStyle/>
          <a:p>
            <a:r>
              <a:rPr lang="es-MX" sz="2400" dirty="0"/>
              <a:t>La frecuencia cardíaca disminuye con la edad y en paralelo con el consumo de oxígeno…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014B41A-D176-F586-4FDF-17949DD6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B4E3317-4801-3DC5-D86B-D02BBD65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16" y="1929384"/>
            <a:ext cx="8087165" cy="44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8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F338EA-F156-2E8C-C509-FD88F58D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5600"/>
              <a:t>Colocación de los electrodos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059B28"/>
          </a:solidFill>
          <a:ln w="38100" cap="rnd">
            <a:solidFill>
              <a:srgbClr val="059B2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FD8B5-697E-FABF-9C82-1AE5626FF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898972"/>
          </a:xfrm>
        </p:spPr>
        <p:txBody>
          <a:bodyPr>
            <a:normAutofit/>
          </a:bodyPr>
          <a:lstStyle/>
          <a:p>
            <a:r>
              <a:rPr lang="es-MX" sz="3200" dirty="0"/>
              <a:t>Colocar correctamente los electrodos y seleccionar los del tamaño apropiado. </a:t>
            </a:r>
          </a:p>
          <a:p>
            <a:r>
              <a:rPr lang="es-MX" sz="3200" b="1" dirty="0"/>
              <a:t>Los electrodos de mayor tamaño no caben en el tronco de un paciente muy pequeño, y en consecuencia deben ser colocados a mayor distancia, de preferencia en la raíz de las extremidades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60177-FF09-949A-337F-5E797DA0C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5" r="481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5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C8451-D161-2017-A451-F1E0B0C3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Presión Arterial No Invasiva (PANI)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AA38B50-A2B4-58DB-2E7B-2E7DD1CE4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664262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22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D74D812-2041-C036-F46C-F211369F0020}"/>
              </a:ext>
            </a:extLst>
          </p:cNvPr>
          <p:cNvSpPr/>
          <p:nvPr/>
        </p:nvSpPr>
        <p:spPr>
          <a:xfrm>
            <a:off x="762000" y="1524000"/>
            <a:ext cx="10871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2CDB030-797E-7E55-1865-6E3F7CD8A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24" y="3187239"/>
            <a:ext cx="9497750" cy="3305636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B2B4B0-35F9-F2FC-2FC3-FD18C6AA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4" y="247206"/>
            <a:ext cx="951680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14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786</Words>
  <Application>Microsoft Office PowerPoint</Application>
  <PresentationFormat>Panorámica</PresentationFormat>
  <Paragraphs>65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Aptos</vt:lpstr>
      <vt:lpstr>Arial</vt:lpstr>
      <vt:lpstr>Modern Love</vt:lpstr>
      <vt:lpstr>The Hand</vt:lpstr>
      <vt:lpstr>Wingdings</vt:lpstr>
      <vt:lpstr>SketchyVTI</vt:lpstr>
      <vt:lpstr>Monitorización tipo 1 y 2</vt:lpstr>
      <vt:lpstr>Monitorizacion en pediatria</vt:lpstr>
      <vt:lpstr>Objetivos</vt:lpstr>
      <vt:lpstr>“Detectar en forma oportuna situaciones o eventos que comprometan las funciones vitales de los pacientes, para poder implementar estrategias de tratamiento y así evitar la aparición de disfunción orgánica que comprometa o empeore las condiciones del paciente" </vt:lpstr>
      <vt:lpstr>Electrocardiograma</vt:lpstr>
      <vt:lpstr>La frecuencia cardíaca disminuye con la edad y en paralelo con el consumo de oxígeno…</vt:lpstr>
      <vt:lpstr>Colocación de los electrodos</vt:lpstr>
      <vt:lpstr>Presión Arterial No Invasiva (PANI)</vt:lpstr>
      <vt:lpstr>Presentación de PowerPoint</vt:lpstr>
      <vt:lpstr>Presión sistólica y diastólica por grupo etario</vt:lpstr>
      <vt:lpstr>Presentación de PowerPoint</vt:lpstr>
      <vt:lpstr>¿CUÁLES SON LOS PARÁMETROS BÁSICOS QUE SE DEBEN MEDIR PARA MONITORIZAR DE MANERA NO INVASIVA LA FUNCIÓN RESPIRATORIA?</vt:lpstr>
      <vt:lpstr>Presentación de PowerPoint</vt:lpstr>
      <vt:lpstr>Pulsioximetría</vt:lpstr>
      <vt:lpstr>Presentación de PowerPoint</vt:lpstr>
      <vt:lpstr>Capnografia y capnometría</vt:lpstr>
      <vt:lpstr>Presentación de PowerPoint</vt:lpstr>
      <vt:lpstr>Capnografía</vt:lpstr>
      <vt:lpstr>Presentación de PowerPoint</vt:lpstr>
      <vt:lpstr>Medición de la temperatura corporal</vt:lpstr>
      <vt:lpstr>Presentación de PowerPoint</vt:lpstr>
      <vt:lpstr>Sitios donde medir la temperatura corporal</vt:lpstr>
      <vt:lpstr>MONITORIZA EL ESTADO DE LA UNIÓN MIONEURAL</vt:lpstr>
      <vt:lpstr>Medicion del bloqueo neuromuscular</vt:lpstr>
      <vt:lpstr>Monitorización de la profundidad anestésica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 tipo 1 y 2</dc:title>
  <dc:creator>Fernando López Ordaz</dc:creator>
  <cp:lastModifiedBy>Fernando López Ordaz</cp:lastModifiedBy>
  <cp:revision>4</cp:revision>
  <dcterms:created xsi:type="dcterms:W3CDTF">2024-03-11T23:37:19Z</dcterms:created>
  <dcterms:modified xsi:type="dcterms:W3CDTF">2024-03-12T05:46:40Z</dcterms:modified>
</cp:coreProperties>
</file>