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92"/>
    <p:restoredTop sz="94643"/>
  </p:normalViewPr>
  <p:slideViewPr>
    <p:cSldViewPr snapToGrid="0" snapToObjects="1">
      <p:cViewPr varScale="1">
        <p:scale>
          <a:sx n="51" d="100"/>
          <a:sy n="51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4A07-C1EF-4B9A-8FA3-1D0D8D295E6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FC33-1B5A-44E8-832F-DCD2473D1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DDB0D-B398-AA48-A3DB-BA91482DBFCA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2C13-6A3C-4C4F-893B-53E3252F4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SaaS, Clouds, DevOps…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1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“Community of practice”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Since late 2000s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Agile Principles &amp; Methods for </a:t>
            </a:r>
            <a:r>
              <a:rPr lang="en-CA" b="1" dirty="0" smtClean="0"/>
              <a:t>Operations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Operations: deploy, run, monitor, manage running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3960000" y="191088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Principles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960000" y="291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Methods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960000" y="399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Practices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960000" y="504000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52279" y="1957680"/>
            <a:ext cx="2669400" cy="858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Continuous delivery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“infrastructure as code”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...</a:t>
            </a:r>
          </a:p>
        </p:txBody>
      </p:sp>
    </p:spTree>
    <p:extLst>
      <p:ext uri="{BB962C8B-B14F-4D97-AF65-F5344CB8AC3E}">
        <p14:creationId xmlns:p14="http://schemas.microsoft.com/office/powerpoint/2010/main" val="3360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3960000" y="191088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Principles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960000" y="291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Methods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960000" y="399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Practices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960000" y="504000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3999" y="3024000"/>
            <a:ext cx="317988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extend agile methods to ops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...</a:t>
            </a:r>
          </a:p>
        </p:txBody>
      </p:sp>
    </p:spTree>
    <p:extLst>
      <p:ext uri="{BB962C8B-B14F-4D97-AF65-F5344CB8AC3E}">
        <p14:creationId xmlns:p14="http://schemas.microsoft.com/office/powerpoint/2010/main" val="4283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3960000" y="191088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Principles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960000" y="291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Methods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960000" y="399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Practices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960000" y="504000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01800" y="3925800"/>
            <a:ext cx="26982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continuous integration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deployment automation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using virtualization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...</a:t>
            </a:r>
          </a:p>
        </p:txBody>
      </p:sp>
    </p:spTree>
    <p:extLst>
      <p:ext uri="{BB962C8B-B14F-4D97-AF65-F5344CB8AC3E}">
        <p14:creationId xmlns:p14="http://schemas.microsoft.com/office/powerpoint/2010/main" val="81724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3960000" y="191088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Principles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3960000" y="291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Methods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960000" y="3998879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Practices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960000" y="5040000"/>
            <a:ext cx="216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CA" sz="1800" b="0" i="0" u="none" strike="noStrike" kern="120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6970" y="4842900"/>
            <a:ext cx="2028417" cy="1949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Git</a:t>
            </a:r>
            <a:endParaRPr lang="en-CA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Jenkins</a:t>
            </a:r>
            <a:r>
              <a:rPr lang="en-CA" sz="1800" b="0" i="0" u="none" strike="noStrike" kern="1200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</a:t>
            </a:r>
            <a:endParaRPr lang="en-CA" sz="1800" b="0" i="0" u="none" strike="noStrike" kern="1200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Chef</a:t>
            </a:r>
            <a:endParaRPr lang="en-CA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Vagrant</a:t>
            </a:r>
            <a:endParaRPr lang="en-CA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sz="1800" b="0" i="0" u="none" strike="noStrike" kern="12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Docker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</a:pPr>
            <a:r>
              <a:rPr lang="en-CA" dirty="0" smtClean="0"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CA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65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What is SAAS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Problems with software delivery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 Solutions (overview)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6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SAAS = Software as a Service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/>
              <a:t>Gmail, Shopify, Basecamp, etc.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PAAS = Platform as a Service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err="1" smtClean="0"/>
              <a:t>Heroku</a:t>
            </a:r>
            <a:r>
              <a:rPr lang="en-CA" dirty="0" smtClean="0"/>
              <a:t>, Google App Engine</a:t>
            </a:r>
            <a:endParaRPr lang="en-CA" dirty="0"/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IAAS = Infrastructure as a Service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/>
              <a:t>Amazon, Microsoft Azure, </a:t>
            </a:r>
            <a:r>
              <a:rPr lang="en-CA" dirty="0" err="1"/>
              <a:t>Rackspace</a:t>
            </a:r>
            <a:r>
              <a:rPr lang="en-CA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Shared resources, pay what you use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Elastic: Get more (or less) resources as you need them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Automated: Get those resources up in seconds.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Abstraction: work at the level of abstraction that you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$100 billion market in 2016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Multi-user apps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User-friendly: modern browsers can do “anything”, no install required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Licensing loophole: can use open-source products for commercial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Income from continued operation of </a:t>
            </a:r>
            <a:r>
              <a:rPr lang="en-CA" dirty="0" smtClean="0"/>
              <a:t>software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Web </a:t>
            </a:r>
            <a:r>
              <a:rPr lang="en-CA" dirty="0"/>
              <a:t>environment</a:t>
            </a:r>
            <a:r>
              <a:rPr lang="en-CA" dirty="0" smtClean="0"/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High/unstable workload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security </a:t>
            </a:r>
            <a:r>
              <a:rPr lang="en-CA" dirty="0"/>
              <a:t>issues...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Software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Different teams: Development vs. Operations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Manual deployment = error prone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Different software in dev/prod = risks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Test manually if things work in production 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Patch bugs directly in production...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2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Nightmare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Knight Capital Group did automated trading at NYSE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Aug. 1</a:t>
            </a:r>
            <a:r>
              <a:rPr lang="en-CA" baseline="30000" dirty="0" smtClean="0"/>
              <a:t>St</a:t>
            </a:r>
            <a:r>
              <a:rPr lang="en-CA" dirty="0" smtClean="0"/>
              <a:t>, 2012: Manually deployed new software to 7 of 8 servers (human error)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New and old code didn't play well together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 smtClean="0"/>
              <a:t>Lost $400M in 45 min, went bankrupt.</a:t>
            </a:r>
          </a:p>
          <a:p>
            <a:pPr lvl="0">
              <a:buSzPct val="45000"/>
              <a:buFont typeface="StarSymbol"/>
              <a:buChar char="●"/>
            </a:pPr>
            <a:endParaRPr lang="en-CA" sz="1600" dirty="0" smtClean="0"/>
          </a:p>
          <a:p>
            <a:pPr marL="0" lvl="0" indent="0">
              <a:buSzPct val="45000"/>
              <a:buNone/>
            </a:pPr>
            <a:r>
              <a:rPr lang="en-CA" sz="1600" dirty="0" smtClean="0"/>
              <a:t>(http://</a:t>
            </a:r>
            <a:r>
              <a:rPr lang="en-CA" sz="1600" dirty="0" err="1" smtClean="0"/>
              <a:t>dougseven.com</a:t>
            </a:r>
            <a:r>
              <a:rPr lang="en-CA" sz="1600" dirty="0" smtClean="0"/>
              <a:t>/2014/04/17/</a:t>
            </a:r>
            <a:r>
              <a:rPr lang="en-CA" sz="1600" dirty="0" err="1" smtClean="0"/>
              <a:t>knightmare</a:t>
            </a:r>
            <a:r>
              <a:rPr lang="en-CA" sz="1600" dirty="0" smtClean="0"/>
              <a:t>-a-</a:t>
            </a:r>
            <a:r>
              <a:rPr lang="en-CA" sz="1600" dirty="0" err="1" smtClean="0"/>
              <a:t>devops</a:t>
            </a:r>
            <a:r>
              <a:rPr lang="en-CA" sz="1600" dirty="0" smtClean="0"/>
              <a:t>-cautionary-tale/)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Build the software right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Engineering practices</a:t>
            </a:r>
            <a:r>
              <a:rPr lang="en-CA" dirty="0" smtClean="0"/>
              <a:t>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Automate </a:t>
            </a:r>
            <a:r>
              <a:rPr lang="en-CA" dirty="0"/>
              <a:t>deployment + </a:t>
            </a:r>
            <a:r>
              <a:rPr lang="en-CA" dirty="0" smtClean="0"/>
              <a:t>testing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Development </a:t>
            </a:r>
            <a:r>
              <a:rPr lang="en-CA" dirty="0"/>
              <a:t>/ production </a:t>
            </a:r>
            <a:r>
              <a:rPr lang="en-CA" dirty="0" smtClean="0"/>
              <a:t>parity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Virtualization </a:t>
            </a:r>
            <a:r>
              <a:rPr lang="en-CA" dirty="0"/>
              <a:t>/ </a:t>
            </a:r>
            <a:r>
              <a:rPr lang="en-CA" dirty="0" smtClean="0"/>
              <a:t>containerization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CA" dirty="0" smtClean="0"/>
              <a:t>...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335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Droid Sans Fallback</vt:lpstr>
      <vt:lpstr>FreeSans</vt:lpstr>
      <vt:lpstr>Liberation Sans</vt:lpstr>
      <vt:lpstr>StarSymbol</vt:lpstr>
      <vt:lpstr>Office Theme</vt:lpstr>
      <vt:lpstr>SaaS, Clouds, DevOps…</vt:lpstr>
      <vt:lpstr>Motivation</vt:lpstr>
      <vt:lpstr>Cloud Computing</vt:lpstr>
      <vt:lpstr>Cloud Computing</vt:lpstr>
      <vt:lpstr>SaaS</vt:lpstr>
      <vt:lpstr>SaaS</vt:lpstr>
      <vt:lpstr>Challenges of Software Delivery</vt:lpstr>
      <vt:lpstr>Nightmare Story</vt:lpstr>
      <vt:lpstr>Solutions</vt:lpstr>
      <vt:lpstr>DevOps</vt:lpstr>
      <vt:lpstr>DevOps</vt:lpstr>
      <vt:lpstr>DevOps</vt:lpstr>
      <vt:lpstr>DevOps</vt:lpstr>
      <vt:lpstr>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SaaS, Clouds, DevOps…</dc:title>
  <dc:creator>Babak Esfandiari</dc:creator>
  <cp:lastModifiedBy>Babak</cp:lastModifiedBy>
  <cp:revision>9</cp:revision>
  <dcterms:created xsi:type="dcterms:W3CDTF">2016-12-10T05:48:11Z</dcterms:created>
  <dcterms:modified xsi:type="dcterms:W3CDTF">2018-01-09T00:18:36Z</dcterms:modified>
</cp:coreProperties>
</file>