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1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67E8D36-A0D1-4494-A1EF-AD67F6C9C467}">
          <p14:sldIdLst>
            <p14:sldId id="256"/>
            <p14:sldId id="267"/>
          </p14:sldIdLst>
        </p14:section>
        <p14:section name="选择题-1" id="{6CEF9FF6-382D-4CD7-B05A-C9B38174916A}">
          <p14:sldIdLst>
            <p14:sldId id="257"/>
            <p14:sldId id="261"/>
            <p14:sldId id="262"/>
            <p14:sldId id="263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F2525-F886-1AE5-B341-E6ED4F540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EA8D55-5D98-AF33-3849-49ADC9B72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258A9-AEB8-8302-F272-48AE13D6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F2EA-596F-46F9-9FCB-F70E061CA9C1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42660-270C-7B5D-CAB2-7D270A03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2FCF7-0F71-D86D-D56B-627252E5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848F-2C93-40A5-AB0B-C2F442F0F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96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DC88A-40F1-51EC-07D5-4513D19E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F483B1-011A-94FF-DA05-2BBCF9D1E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0A9CD-9D67-EF7A-B936-EFB984EB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F2EA-596F-46F9-9FCB-F70E061CA9C1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F6F0C-89B6-3957-6FAF-35575CBE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9E59B-9376-84CF-C45B-BA68B453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848F-2C93-40A5-AB0B-C2F442F0F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8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1918FE-DABC-82E0-735E-72D37BF51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4AC0FE-9516-29EC-B62F-AC7B095BE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DE16A-71BB-54A9-69E5-D15DE70D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F2EA-596F-46F9-9FCB-F70E061CA9C1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6DE84-1EF0-724B-C900-A20EBE47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9B233-6FE1-7DE9-95E8-26B1FEEE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848F-2C93-40A5-AB0B-C2F442F0F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27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CC4CA-2DCF-79CE-5341-5891B2A9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3C16B-4EB5-54CA-CFD6-641F6C62C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A4436-CDC3-67E6-AF79-FFE3821D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F2EA-596F-46F9-9FCB-F70E061CA9C1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C3030-7FAB-52E9-29D8-0010AF7F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1D5CA-D77C-76CC-3FA8-AC0DFEA7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848F-2C93-40A5-AB0B-C2F442F0F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44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56E1A-FA62-2EFF-616E-E312EDB4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3CF632-FAFA-6F0F-FC80-CBFF6CED6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6903F-B901-46BC-DECC-F2BF9135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F2EA-596F-46F9-9FCB-F70E061CA9C1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A5AFE-BE7E-6547-B092-EFE968C6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F0413-7BA9-E47D-9357-0B096F3B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848F-2C93-40A5-AB0B-C2F442F0F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26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A7896-05A6-A86C-123A-9BF6F856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56AE52-0BB1-3231-FEE1-D54E7A825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CD2151-80FC-A5EF-F326-C4258BD58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3BFC7-E4E1-0501-3CD1-3FA63C91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F2EA-596F-46F9-9FCB-F70E061CA9C1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5D68D7-DFCA-9AA0-041D-779C2293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E90C8C-3D55-0E1A-9DE2-5576DCD0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848F-2C93-40A5-AB0B-C2F442F0F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29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EEFD-8910-E46D-AC75-23B78A6A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9EACD-321A-0C71-253F-7B6EFBF21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76B38F-300E-D27D-F01B-4571FEEE7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BDA1D6-3023-2545-A9BA-664F05F97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F53B13-A88E-7FDA-F9C7-DA43C213B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7A0437-FB47-590E-EE05-53B333D6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F2EA-596F-46F9-9FCB-F70E061CA9C1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F0CAC4-5E86-1C50-1D0C-FECAADDE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A1452D-191A-2B3E-B4C4-C20783D1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848F-2C93-40A5-AB0B-C2F442F0F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14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9AB43-8769-72D1-5B4C-801249A3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813F11-6798-4AAA-FD6D-F6D14654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F2EA-596F-46F9-9FCB-F70E061CA9C1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2AFD10-81D8-CBA1-ED3D-E5699082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6D2B8F-ED29-A7BB-7B22-5C1AE19F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848F-2C93-40A5-AB0B-C2F442F0F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5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05C717-AA0B-4AB2-C6F8-EE1CF325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F2EA-596F-46F9-9FCB-F70E061CA9C1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054445-C88D-F66E-4C40-7BF7C6DC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A9F1CC-2CF3-4718-D775-1EDE9CA4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848F-2C93-40A5-AB0B-C2F442F0F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37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6342F-43ED-DF80-2901-8137E7BF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3976C-3C78-F12A-314D-3DB175351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B78A5-FB87-3186-E2A2-E1AF217D3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B5B451-C6EF-E657-C51A-B3AAB2C2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F2EA-596F-46F9-9FCB-F70E061CA9C1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848552-0CC0-E914-ABE2-391D5592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A7EAB9-968E-6243-A8A6-3D81EDB4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848F-2C93-40A5-AB0B-C2F442F0F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5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DD610-23B8-A60F-84F2-B08A78A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54CD5A-B226-733C-4F97-7CB169698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15D60-90F3-3D8F-829C-85764B394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AC5BDE-3C82-04B8-EDDA-F7A29177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F2EA-596F-46F9-9FCB-F70E061CA9C1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9A03C6-17FA-A490-706A-01E70323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0D795E-987D-44F8-34CF-6A3D1F16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848F-2C93-40A5-AB0B-C2F442F0F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2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301FE7-A17C-4B75-CE3A-41B3ABCD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7F6D0A-FE8E-A9FE-A25E-CAA9D0309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ABC80-B0A3-45A9-4371-ACF647D03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6F2EA-596F-46F9-9FCB-F70E061CA9C1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033ED-F48A-7565-C7F4-84C8D291C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5E208-246C-AB23-7E8C-559C90C72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4848F-2C93-40A5-AB0B-C2F442F0F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39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92C36-D2A3-3F9D-62E6-8A46420C5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2024 </a:t>
            </a:r>
            <a:r>
              <a:rPr lang="zh-CN" altLang="en-US" dirty="0"/>
              <a:t>一卷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F40386-AB1B-DBD1-3D4A-C2BCB6F77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00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A7852375-781A-D19B-6DD7-888DBCCE8139}"/>
              </a:ext>
            </a:extLst>
          </p:cNvPr>
          <p:cNvSpPr txBox="1">
            <a:spLocks/>
          </p:cNvSpPr>
          <p:nvPr/>
        </p:nvSpPr>
        <p:spPr>
          <a:xfrm>
            <a:off x="891249" y="472191"/>
            <a:ext cx="7743464" cy="3393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b="1" dirty="0">
              <a:solidFill>
                <a:schemeClr val="accent6"/>
              </a:solidFill>
            </a:endParaRPr>
          </a:p>
          <a:p>
            <a:r>
              <a:rPr lang="en-US" altLang="zh-CN" b="1" dirty="0">
                <a:solidFill>
                  <a:schemeClr val="accent6"/>
                </a:solidFill>
              </a:rPr>
              <a:t>Q: short for Question</a:t>
            </a:r>
          </a:p>
          <a:p>
            <a:r>
              <a:rPr lang="en-US" altLang="zh-CN" b="1" dirty="0">
                <a:solidFill>
                  <a:srgbClr val="00B0F0"/>
                </a:solidFill>
              </a:rPr>
              <a:t>A: short for Answer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S: short for Summary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6F8849B-FE7C-250F-86F2-6825D250D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577577"/>
              </p:ext>
            </p:extLst>
          </p:nvPr>
        </p:nvGraphicFramePr>
        <p:xfrm>
          <a:off x="550440" y="4500793"/>
          <a:ext cx="58966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586722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516802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07957446"/>
                    </a:ext>
                  </a:extLst>
                </a:gridCol>
                <a:gridCol w="1832657">
                  <a:extLst>
                    <a:ext uri="{9D8B030D-6E8A-4147-A177-3AD203B41FA5}">
                      <a16:colId xmlns:a16="http://schemas.microsoft.com/office/drawing/2014/main" val="875460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解法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知识点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技巧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0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ym typeface="Wingdings" panose="05000000000000000000" pitchFamily="2" charset="2"/>
                        </a:rPr>
                        <a:t>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ym typeface="Wingdings" panose="05000000000000000000" pitchFamily="2" charset="2"/>
                        </a:rPr>
                        <a:t>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ym typeface="Wingdings" panose="05000000000000000000" pitchFamily="2" charset="2"/>
                        </a:rPr>
                        <a:t>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9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ym typeface="Wingdings" panose="05000000000000000000" pitchFamily="2" charset="2"/>
                        </a:rPr>
                        <a:t>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ym typeface="Wingdings" panose="05000000000000000000" pitchFamily="2" charset="2"/>
                        </a:rPr>
                        <a:t>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ym typeface="Wingdings" panose="05000000000000000000" pitchFamily="2" charset="2"/>
                        </a:rPr>
                        <a:t>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6527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5D0CCE0-432A-270F-8E21-67FED72327F1}"/>
              </a:ext>
            </a:extLst>
          </p:cNvPr>
          <p:cNvSpPr txBox="1"/>
          <p:nvPr/>
        </p:nvSpPr>
        <p:spPr>
          <a:xfrm>
            <a:off x="492565" y="5613313"/>
            <a:ext cx="6348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使用 </a:t>
            </a:r>
            <a:r>
              <a:rPr lang="en-US" altLang="zh-CN" dirty="0">
                <a:sym typeface="Wingdings" panose="05000000000000000000" pitchFamily="2" charset="2"/>
              </a:rPr>
              <a:t>1~5</a:t>
            </a:r>
            <a:r>
              <a:rPr lang="zh-CN" altLang="en-US" dirty="0">
                <a:sym typeface="Wingdings" panose="05000000000000000000" pitchFamily="2" charset="2"/>
              </a:rPr>
              <a:t>个 表示对应项要求，越多表示对应项要求越高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34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AE1BF9-1A42-70A5-467A-098BB8D25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14800" cy="2320682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A7852375-781A-D19B-6DD7-888DBCCE8139}"/>
              </a:ext>
            </a:extLst>
          </p:cNvPr>
          <p:cNvSpPr txBox="1">
            <a:spLocks/>
          </p:cNvSpPr>
          <p:nvPr/>
        </p:nvSpPr>
        <p:spPr>
          <a:xfrm>
            <a:off x="10729732" y="0"/>
            <a:ext cx="1462268" cy="896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6"/>
                </a:solidFill>
              </a:rPr>
              <a:t>Q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06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AE1BF9-1A42-70A5-467A-098BB8D25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14800" cy="232068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943FB8A-603D-FF8E-10D2-4EB135CF9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0682"/>
            <a:ext cx="11118828" cy="1545745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FDB07F9C-7884-E1C7-052D-5E9B5D6AEFAD}"/>
              </a:ext>
            </a:extLst>
          </p:cNvPr>
          <p:cNvSpPr txBox="1">
            <a:spLocks/>
          </p:cNvSpPr>
          <p:nvPr/>
        </p:nvSpPr>
        <p:spPr>
          <a:xfrm>
            <a:off x="10729732" y="0"/>
            <a:ext cx="1462268" cy="896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00B0F0"/>
                </a:solidFill>
              </a:rPr>
              <a:t>A1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FF83614-5C9B-07F9-6B4B-B22B9E2BA314}"/>
                  </a:ext>
                </a:extLst>
              </p:cNvPr>
              <p:cNvSpPr txBox="1"/>
              <p:nvPr/>
            </p:nvSpPr>
            <p:spPr>
              <a:xfrm>
                <a:off x="0" y="3906455"/>
                <a:ext cx="10000527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zh-CN" altLang="en-US" dirty="0"/>
                  <a:t>注意：需 估算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zh-CN" altLang="en-US" dirty="0"/>
                  <a:t> 的大致范围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FF83614-5C9B-07F9-6B4B-B22B9E2BA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06455"/>
                <a:ext cx="10000527" cy="398186"/>
              </a:xfrm>
              <a:prstGeom prst="rect">
                <a:avLst/>
              </a:prstGeom>
              <a:blipFill>
                <a:blip r:embed="rId4"/>
                <a:stretch>
                  <a:fillRect t="-153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65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AE1BF9-1A42-70A5-467A-098BB8D25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14800" cy="2320682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3C05EB0-5E94-7857-D93A-EFB59D46C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918411"/>
              </p:ext>
            </p:extLst>
          </p:nvPr>
        </p:nvGraphicFramePr>
        <p:xfrm>
          <a:off x="145327" y="2498373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586722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516802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07957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754605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071351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34688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0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X^3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9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X^3 </a:t>
                      </a:r>
                      <a:r>
                        <a:rPr lang="zh-CN" altLang="en-US" dirty="0"/>
                        <a:t>∈ </a:t>
                      </a:r>
                      <a:r>
                        <a:rPr lang="en-US" altLang="zh-CN" dirty="0"/>
                        <a:t>A </a:t>
                      </a:r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22350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9C16768-ED97-1D46-F3A6-F38F3E691D31}"/>
              </a:ext>
            </a:extLst>
          </p:cNvPr>
          <p:cNvSpPr txBox="1"/>
          <p:nvPr/>
        </p:nvSpPr>
        <p:spPr>
          <a:xfrm>
            <a:off x="0" y="3906455"/>
            <a:ext cx="10000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直接带入集合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zh-CN" altLang="en-US" dirty="0"/>
              <a:t>中的元素进行验证：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89CAA67-6E80-C78A-02F9-FDBA411843C1}"/>
              </a:ext>
            </a:extLst>
          </p:cNvPr>
          <p:cNvSpPr txBox="1">
            <a:spLocks/>
          </p:cNvSpPr>
          <p:nvPr/>
        </p:nvSpPr>
        <p:spPr>
          <a:xfrm>
            <a:off x="10729732" y="0"/>
            <a:ext cx="1462268" cy="896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00B0F0"/>
                </a:solidFill>
              </a:rPr>
              <a:t>A2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3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AE1BF9-1A42-70A5-467A-098BB8D25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14800" cy="2320682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D7E1973B-4623-3EE6-C264-9993964A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9732" y="0"/>
            <a:ext cx="1462268" cy="896516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A2-1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3A8997-CB50-767D-C657-09A90521B6E1}"/>
              </a:ext>
            </a:extLst>
          </p:cNvPr>
          <p:cNvSpPr txBox="1"/>
          <p:nvPr/>
        </p:nvSpPr>
        <p:spPr>
          <a:xfrm>
            <a:off x="0" y="3906455"/>
            <a:ext cx="100005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通过观察</a:t>
            </a:r>
            <a:r>
              <a:rPr lang="zh-CN" altLang="en-US" b="1" dirty="0"/>
              <a:t>选项特征</a:t>
            </a:r>
            <a:r>
              <a:rPr lang="zh-CN" altLang="en-US" dirty="0"/>
              <a:t>加速计算：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观察四个选项，只有选项 </a:t>
            </a:r>
            <a:r>
              <a:rPr lang="en-US" altLang="zh-CN" dirty="0"/>
              <a:t>B </a:t>
            </a:r>
            <a:r>
              <a:rPr lang="zh-CN" altLang="en-US" dirty="0"/>
              <a:t>中没有 </a:t>
            </a:r>
            <a:r>
              <a:rPr lang="en-US" altLang="zh-CN" dirty="0"/>
              <a:t>0</a:t>
            </a:r>
            <a:r>
              <a:rPr lang="zh-CN" altLang="en-US" dirty="0"/>
              <a:t>，因此，先验证元素 </a:t>
            </a:r>
            <a:r>
              <a:rPr lang="en-US" altLang="zh-CN" dirty="0"/>
              <a:t>0</a:t>
            </a:r>
            <a:r>
              <a:rPr lang="zh-CN" altLang="en-US" dirty="0"/>
              <a:t>，可排除选项 </a:t>
            </a:r>
            <a:r>
              <a:rPr lang="en-US" altLang="zh-CN" dirty="0"/>
              <a:t>B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剩余四个选项都有 </a:t>
            </a:r>
            <a:r>
              <a:rPr lang="en-US" altLang="zh-CN" dirty="0"/>
              <a:t>-1</a:t>
            </a:r>
            <a:r>
              <a:rPr lang="zh-CN" altLang="en-US" dirty="0"/>
              <a:t>，因此，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验证</a:t>
            </a:r>
            <a:r>
              <a:rPr lang="en-US" altLang="zh-CN" dirty="0"/>
              <a:t>-3</a:t>
            </a:r>
            <a:r>
              <a:rPr lang="zh-CN" altLang="en-US" dirty="0"/>
              <a:t> ，可排除选项 </a:t>
            </a:r>
            <a:r>
              <a:rPr lang="en-US" altLang="zh-CN" dirty="0"/>
              <a:t>C</a:t>
            </a:r>
          </a:p>
          <a:p>
            <a:pPr marL="800100" lvl="1" indent="-342900">
              <a:buAutoNum type="arabicPeriod"/>
            </a:pPr>
            <a:r>
              <a:rPr lang="zh-CN" altLang="en-US" dirty="0"/>
              <a:t>验证 </a:t>
            </a:r>
            <a:r>
              <a:rPr lang="en-US" altLang="zh-CN" dirty="0"/>
              <a:t>2</a:t>
            </a:r>
            <a:r>
              <a:rPr lang="zh-CN" altLang="en-US" dirty="0"/>
              <a:t> ，可排除选项 </a:t>
            </a:r>
            <a:r>
              <a:rPr lang="en-US" altLang="zh-CN" dirty="0"/>
              <a:t>D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最终选择答案  </a:t>
            </a:r>
            <a:r>
              <a:rPr lang="en-US" altLang="zh-CN" dirty="0"/>
              <a:t>A</a:t>
            </a:r>
          </a:p>
          <a:p>
            <a:pPr marL="800100" lvl="1" indent="-342900">
              <a:buAutoNum type="arabicPeriod"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8B4E740-6465-B2D1-8FFD-120180940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06873"/>
              </p:ext>
            </p:extLst>
          </p:nvPr>
        </p:nvGraphicFramePr>
        <p:xfrm>
          <a:off x="145327" y="2498373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586722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516802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07957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754605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071351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34688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0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X^3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9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X^3 </a:t>
                      </a:r>
                      <a:r>
                        <a:rPr lang="zh-CN" altLang="en-US" dirty="0"/>
                        <a:t>∈ </a:t>
                      </a:r>
                      <a:r>
                        <a:rPr lang="en-US" altLang="zh-CN" dirty="0"/>
                        <a:t>A </a:t>
                      </a:r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22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72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AE1BF9-1A42-70A5-467A-098BB8D25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14800" cy="2320682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D7E1973B-4623-3EE6-C264-9993964A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9732" y="0"/>
            <a:ext cx="1462268" cy="896516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A3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449E0C8-6DEF-8918-6288-C9151E3EEE38}"/>
              </a:ext>
            </a:extLst>
          </p:cNvPr>
          <p:cNvGraphicFramePr>
            <a:graphicFrameLocks noGrp="1"/>
          </p:cNvGraphicFramePr>
          <p:nvPr/>
        </p:nvGraphicFramePr>
        <p:xfrm>
          <a:off x="145327" y="2498373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586722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516802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07957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754605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071351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34688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0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X^3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9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X^3 </a:t>
                      </a:r>
                      <a:r>
                        <a:rPr lang="zh-CN" altLang="en-US" dirty="0"/>
                        <a:t>∈ </a:t>
                      </a:r>
                      <a:r>
                        <a:rPr lang="en-US" altLang="zh-CN" dirty="0"/>
                        <a:t>A </a:t>
                      </a:r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22350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06EDD46-43D9-1826-3CC6-8A8164487DFA}"/>
              </a:ext>
            </a:extLst>
          </p:cNvPr>
          <p:cNvSpPr txBox="1"/>
          <p:nvPr/>
        </p:nvSpPr>
        <p:spPr>
          <a:xfrm>
            <a:off x="0" y="3906455"/>
            <a:ext cx="100005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通过观察 </a:t>
            </a:r>
            <a:r>
              <a:rPr lang="zh-CN" altLang="en-US" b="1" dirty="0"/>
              <a:t>函数特征 </a:t>
            </a:r>
            <a:r>
              <a:rPr lang="zh-CN" altLang="en-US" dirty="0"/>
              <a:t>加速计算：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函数 </a:t>
            </a:r>
            <a:r>
              <a:rPr lang="en-US" altLang="zh-CN" dirty="0"/>
              <a:t>f(x) = x</a:t>
            </a:r>
            <a:r>
              <a:rPr lang="en-US" altLang="zh-CN" baseline="30000" dirty="0"/>
              <a:t>3</a:t>
            </a:r>
            <a:r>
              <a:rPr lang="zh-CN" altLang="en-US" dirty="0"/>
              <a:t>，是中心对称函数，因此只有选项 </a:t>
            </a:r>
            <a:r>
              <a:rPr lang="en-US" altLang="zh-CN" dirty="0"/>
              <a:t>B </a:t>
            </a:r>
            <a:r>
              <a:rPr lang="zh-CN" altLang="en-US" dirty="0"/>
              <a:t>中没有 </a:t>
            </a:r>
            <a:r>
              <a:rPr lang="en-US" altLang="zh-CN" dirty="0"/>
              <a:t>0</a:t>
            </a:r>
            <a:r>
              <a:rPr lang="zh-CN" altLang="en-US" dirty="0"/>
              <a:t>，因此，先验证元素 </a:t>
            </a:r>
            <a:r>
              <a:rPr lang="en-US" altLang="zh-CN" dirty="0"/>
              <a:t>0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剩余四个选项都有 </a:t>
            </a:r>
            <a:r>
              <a:rPr lang="en-US" altLang="zh-CN" dirty="0"/>
              <a:t>-1</a:t>
            </a:r>
            <a:r>
              <a:rPr lang="zh-CN" altLang="en-US" dirty="0"/>
              <a:t>，因此，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验证</a:t>
            </a:r>
            <a:r>
              <a:rPr lang="en-US" altLang="zh-CN" dirty="0"/>
              <a:t>-3</a:t>
            </a:r>
          </a:p>
          <a:p>
            <a:pPr marL="800100" lvl="1" indent="-342900">
              <a:buAutoNum type="arabicPeriod"/>
            </a:pPr>
            <a:r>
              <a:rPr lang="zh-CN" altLang="en-US" dirty="0"/>
              <a:t>验证 </a:t>
            </a:r>
            <a:r>
              <a:rPr lang="en-US" altLang="zh-CN" dirty="0"/>
              <a:t>2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最终选择答案  </a:t>
            </a:r>
            <a:r>
              <a:rPr lang="en-US" altLang="zh-CN" dirty="0"/>
              <a:t>A</a:t>
            </a:r>
          </a:p>
          <a:p>
            <a:pPr marL="800100" lvl="1" indent="-342900">
              <a:buAutoNum type="arabicPeriod"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BC04A30-334D-C505-33B9-5DBC6321B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584" y="1064872"/>
            <a:ext cx="1703019" cy="328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AE1BF9-1A42-70A5-467A-098BB8D25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14800" cy="2320682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D7E1973B-4623-3EE6-C264-9993964A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9732" y="0"/>
            <a:ext cx="1462268" cy="896516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449E0C8-6DEF-8918-6288-C9151E3EE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55044"/>
              </p:ext>
            </p:extLst>
          </p:nvPr>
        </p:nvGraphicFramePr>
        <p:xfrm>
          <a:off x="145327" y="2498373"/>
          <a:ext cx="58966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586722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516802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07957446"/>
                    </a:ext>
                  </a:extLst>
                </a:gridCol>
                <a:gridCol w="1832657">
                  <a:extLst>
                    <a:ext uri="{9D8B030D-6E8A-4147-A177-3AD203B41FA5}">
                      <a16:colId xmlns:a16="http://schemas.microsoft.com/office/drawing/2014/main" val="875460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知识点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技巧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0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ym typeface="Wingdings" panose="05000000000000000000" pitchFamily="2" charset="2"/>
                        </a:rPr>
                        <a:t>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ym typeface="Wingdings" panose="05000000000000000000" pitchFamily="2" charset="2"/>
                        </a:rPr>
                        <a:t>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ym typeface="Wingdings" panose="05000000000000000000" pitchFamily="2" charset="2"/>
                        </a:rPr>
                        <a:t>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9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ym typeface="Wingdings" panose="05000000000000000000" pitchFamily="2" charset="2"/>
                        </a:rPr>
                        <a:t>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ym typeface="Wingdings" panose="05000000000000000000" pitchFamily="2" charset="2"/>
                        </a:rPr>
                        <a:t>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ym typeface="Wingdings" panose="05000000000000000000" pitchFamily="2" charset="2"/>
                        </a:rPr>
                        <a:t>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6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A2-1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ym typeface="Wingdings" panose="05000000000000000000" pitchFamily="2" charset="2"/>
                        </a:rPr>
                        <a:t>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ym typeface="Wingdings" panose="05000000000000000000" pitchFamily="2" charset="2"/>
                        </a:rPr>
                        <a:t>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ym typeface="Wingdings" panose="05000000000000000000" pitchFamily="2" charset="2"/>
                        </a:rPr>
                        <a:t>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04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ym typeface="Wingdings" panose="05000000000000000000" pitchFamily="2" charset="2"/>
                        </a:rPr>
                        <a:t>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ym typeface="Wingdings" panose="05000000000000000000" pitchFamily="2" charset="2"/>
                        </a:rPr>
                        <a:t>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ym typeface="Wingdings" panose="05000000000000000000" pitchFamily="2" charset="2"/>
                        </a:rPr>
                        <a:t>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273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56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270</Words>
  <Application>Microsoft Office PowerPoint</Application>
  <PresentationFormat>宽屏</PresentationFormat>
  <Paragraphs>95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Wingdings</vt:lpstr>
      <vt:lpstr>Office 主题​​</vt:lpstr>
      <vt:lpstr>2024 一卷</vt:lpstr>
      <vt:lpstr>PowerPoint 演示文稿</vt:lpstr>
      <vt:lpstr>PowerPoint 演示文稿</vt:lpstr>
      <vt:lpstr>PowerPoint 演示文稿</vt:lpstr>
      <vt:lpstr>PowerPoint 演示文稿</vt:lpstr>
      <vt:lpstr>A2-1</vt:lpstr>
      <vt:lpstr>A3</vt:lpstr>
      <vt:lpstr>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亚龙 宋</dc:creator>
  <cp:lastModifiedBy>亚龙 宋</cp:lastModifiedBy>
  <cp:revision>29</cp:revision>
  <dcterms:created xsi:type="dcterms:W3CDTF">2024-06-29T14:10:10Z</dcterms:created>
  <dcterms:modified xsi:type="dcterms:W3CDTF">2024-07-08T14:04:21Z</dcterms:modified>
</cp:coreProperties>
</file>