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ADB9A-5F99-4E23-BA19-738549C95DB4}" v="9" dt="2020-10-22T13:54:30.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303EE-3156-4083-A2E7-8BE7C2E614D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43BCC752-D49E-4034-A3BF-C00B64DD5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463379D7-2D75-403B-858A-EDE77AD935D3}"/>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BFA100E3-504B-46C8-9740-1FA73392744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17C2810-D985-402A-A904-B6F9D9C213F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64882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0BB3B-26C7-423B-91B1-091B8048EFED}"/>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B544D68E-13DC-40F6-8CAC-DF960E33FA8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0E364E9-54AE-4D76-8F26-A882CCC7810A}"/>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57388576-644B-4D73-BD2D-25E15134334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B1C2A06-63B3-472C-8A26-22CF675F16D2}"/>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7640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07C06A7-835C-4826-871D-5FBD80474A4E}"/>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79A070-A6F1-4A68-9342-802E14110226}"/>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F22FEDA-42AA-42C8-AEAF-FFAA14F5E7E8}"/>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98B6A417-1BF9-4CA6-A515-DCD430DDB5D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1DAEB8F-4726-46FB-8A3F-5967ABFB6D5A}"/>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8016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CAB4D-9622-4F53-B018-C438576E0E21}"/>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8DB51EC-3A84-44FD-ADE5-26F212E1B995}"/>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B06E194-8539-4762-8FBD-FE9C7C8494CF}"/>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8D17C6BA-E270-4392-8883-C0E0FBB0A33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0BCEB80-58DB-405D-845B-01B24AD2C852}"/>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37472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2B0A6-529C-422F-9F05-B28442365681}"/>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1259D37-2B74-4100-B07F-F25CEFAFA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2493B287-22BF-423D-BE92-2D1692DFD36C}"/>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3CFBDF41-6521-4D0B-B3DC-282D0E33EA5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976D829-6BCB-44C2-B6A9-40FD1A020C80}"/>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1353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401B05-C3D0-4CF8-8C42-760EC6B178A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E61D561-302E-409A-9F32-A32D775C164F}"/>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455DE08B-AB59-4D0E-BB08-4D62CCB05FF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14252CDB-BB98-4573-B1B5-512284069713}"/>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6" name="Pladsholder til sidefod 5">
            <a:extLst>
              <a:ext uri="{FF2B5EF4-FFF2-40B4-BE49-F238E27FC236}">
                <a16:creationId xmlns:a16="http://schemas.microsoft.com/office/drawing/2014/main" id="{EB6065BF-A12E-46C5-B3A1-377AC561C3E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8712EEA-F438-4BCE-8FE3-F1DA8014A845}"/>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2561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1B0A7-B944-4EA1-8BA8-23BCD854DDBB}"/>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A4172B7-7C54-4100-84A8-D5CC86785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0D325EB-C160-4425-9959-DCCCDFCD8F55}"/>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1B40C8BA-15F9-4A98-938B-8EFC87216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8419037C-B2A7-4F69-906E-7B3084A3704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FE69A650-4FF8-4F28-A84A-82352E007061}"/>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8" name="Pladsholder til sidefod 7">
            <a:extLst>
              <a:ext uri="{FF2B5EF4-FFF2-40B4-BE49-F238E27FC236}">
                <a16:creationId xmlns:a16="http://schemas.microsoft.com/office/drawing/2014/main" id="{7A605062-A3EB-4E88-8A94-830A7A620A7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A3D3AAE-AD42-4953-BADE-518D8103A80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39666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F5BE4-8570-4F12-8143-253F81904A41}"/>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8C1DC74F-4A50-4BA9-8A87-A1271AED8954}"/>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4" name="Pladsholder til sidefod 3">
            <a:extLst>
              <a:ext uri="{FF2B5EF4-FFF2-40B4-BE49-F238E27FC236}">
                <a16:creationId xmlns:a16="http://schemas.microsoft.com/office/drawing/2014/main" id="{9F2542AA-7E07-4EC5-A995-62AB4AECCE2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81EA526-9B4C-417C-9CEB-E5D75E178A2A}"/>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8672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2359A811-091C-4EAA-BAE2-E581D4C5FD91}"/>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3" name="Pladsholder til sidefod 2">
            <a:extLst>
              <a:ext uri="{FF2B5EF4-FFF2-40B4-BE49-F238E27FC236}">
                <a16:creationId xmlns:a16="http://schemas.microsoft.com/office/drawing/2014/main" id="{4AFD84C1-A306-4AD3-B827-7E0E7AA98F8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401E432-5736-4C5A-8F2D-4948CA4C779D}"/>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15713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EE7F-85E3-40C6-9D06-08DDF65F46C5}"/>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9CB7FDD-A4F3-4593-AAF0-6B5EA5942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A1B6CEE-CD3B-4361-9202-9CFBE818A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6B7EB21-261F-42FF-A6BA-1CFA24BAE1B6}"/>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6" name="Pladsholder til sidefod 5">
            <a:extLst>
              <a:ext uri="{FF2B5EF4-FFF2-40B4-BE49-F238E27FC236}">
                <a16:creationId xmlns:a16="http://schemas.microsoft.com/office/drawing/2014/main" id="{982E0E41-1EA8-4342-8037-F757B78C077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8A68E18-6222-41AC-A711-67E3EADF142D}"/>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61702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B8B8EA-063A-4CD4-8610-843AAD3FFB9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3CFD81A7-7237-40E9-99EA-502F32779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C11FEF2-9BD2-42BD-9AD2-D7F80E4F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894D3E18-515E-41A8-9C30-E9ED96858B24}"/>
              </a:ext>
            </a:extLst>
          </p:cNvPr>
          <p:cNvSpPr>
            <a:spLocks noGrp="1"/>
          </p:cNvSpPr>
          <p:nvPr>
            <p:ph type="dt" sz="half" idx="10"/>
          </p:nvPr>
        </p:nvSpPr>
        <p:spPr/>
        <p:txBody>
          <a:bodyPr/>
          <a:lstStyle/>
          <a:p>
            <a:fld id="{1799D0E8-43FB-471A-8CEB-F84A773A4C75}" type="datetimeFigureOut">
              <a:rPr lang="da-DK" smtClean="0"/>
              <a:t>22-10-2020</a:t>
            </a:fld>
            <a:endParaRPr lang="da-DK"/>
          </a:p>
        </p:txBody>
      </p:sp>
      <p:sp>
        <p:nvSpPr>
          <p:cNvPr id="6" name="Pladsholder til sidefod 5">
            <a:extLst>
              <a:ext uri="{FF2B5EF4-FFF2-40B4-BE49-F238E27FC236}">
                <a16:creationId xmlns:a16="http://schemas.microsoft.com/office/drawing/2014/main" id="{10F2A6F1-B60D-41CC-A382-BC295E194E3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7B60DEF-61CD-445D-A97E-920767E7425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158064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6F6D91F9-E494-4EA2-916C-3370A202D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1623EA2-E14F-44A3-BE87-C8454AF5E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47D6F4F-AB34-49FB-B2A6-40E203CA9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9D0E8-43FB-471A-8CEB-F84A773A4C75}" type="datetimeFigureOut">
              <a:rPr lang="da-DK" smtClean="0"/>
              <a:t>22-10-2020</a:t>
            </a:fld>
            <a:endParaRPr lang="da-DK"/>
          </a:p>
        </p:txBody>
      </p:sp>
      <p:sp>
        <p:nvSpPr>
          <p:cNvPr id="5" name="Pladsholder til sidefod 4">
            <a:extLst>
              <a:ext uri="{FF2B5EF4-FFF2-40B4-BE49-F238E27FC236}">
                <a16:creationId xmlns:a16="http://schemas.microsoft.com/office/drawing/2014/main" id="{446D59D6-8D8A-4B17-BE0E-0A96A69C8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026BD6AD-FA92-42C0-8821-AD45ECF6E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59EBA-42A4-4AD3-BB32-985D61834873}" type="slidenum">
              <a:rPr lang="da-DK" smtClean="0"/>
              <a:t>‹nr.›</a:t>
            </a:fld>
            <a:endParaRPr lang="da-DK"/>
          </a:p>
        </p:txBody>
      </p:sp>
    </p:spTree>
    <p:extLst>
      <p:ext uri="{BB962C8B-B14F-4D97-AF65-F5344CB8AC3E}">
        <p14:creationId xmlns:p14="http://schemas.microsoft.com/office/powerpoint/2010/main" val="37915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54FA8-A4F7-4E4E-B40C-9A2DDF66C0B6}"/>
              </a:ext>
            </a:extLst>
          </p:cNvPr>
          <p:cNvSpPr>
            <a:spLocks noGrp="1"/>
          </p:cNvSpPr>
          <p:nvPr>
            <p:ph type="ctrTitle"/>
          </p:nvPr>
        </p:nvSpPr>
        <p:spPr/>
        <p:txBody>
          <a:bodyPr/>
          <a:lstStyle/>
          <a:p>
            <a:endParaRPr lang="da-DK" dirty="0"/>
          </a:p>
        </p:txBody>
      </p:sp>
      <p:sp>
        <p:nvSpPr>
          <p:cNvPr id="3" name="Undertitel 2">
            <a:extLst>
              <a:ext uri="{FF2B5EF4-FFF2-40B4-BE49-F238E27FC236}">
                <a16:creationId xmlns:a16="http://schemas.microsoft.com/office/drawing/2014/main" id="{850C4DCA-C817-4EA0-9AB0-2B8C7AA050D6}"/>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29937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Projektformulering</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Beskrivelse af projektet: Hold jer evt. bare til at AU har bedt os spritte af, det vil vi gøre på en nem måde. </a:t>
            </a:r>
          </a:p>
          <a:p>
            <a:r>
              <a:rPr lang="da-DK" dirty="0"/>
              <a:t>Systemskitse: Hvordan skal den se ud? Hjulene skal dreje. Hvor mange hjul er der? Larvefødder? </a:t>
            </a:r>
          </a:p>
        </p:txBody>
      </p:sp>
    </p:spTree>
    <p:extLst>
      <p:ext uri="{BB962C8B-B14F-4D97-AF65-F5344CB8AC3E}">
        <p14:creationId xmlns:p14="http://schemas.microsoft.com/office/powerpoint/2010/main" val="197911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Analyse</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Det er umiddelbart ikke en analyser, mere en opremsning af komponenter I vil benytte fordi I kender dem i forvejen. </a:t>
            </a:r>
          </a:p>
          <a:p>
            <a:pPr lvl="1"/>
            <a:r>
              <a:rPr lang="da-DK" dirty="0"/>
              <a:t>Der er ingen argumenter for eller imod </a:t>
            </a:r>
          </a:p>
          <a:p>
            <a:r>
              <a:rPr lang="da-DK" dirty="0"/>
              <a:t>Sprit-</a:t>
            </a:r>
            <a:r>
              <a:rPr lang="da-DK" dirty="0" err="1"/>
              <a:t>inator</a:t>
            </a:r>
            <a:r>
              <a:rPr lang="da-DK" dirty="0"/>
              <a:t> </a:t>
            </a:r>
            <a:r>
              <a:rPr lang="da-DK" dirty="0" err="1"/>
              <a:t>vs</a:t>
            </a:r>
            <a:r>
              <a:rPr lang="da-DK" dirty="0"/>
              <a:t> </a:t>
            </a:r>
            <a:r>
              <a:rPr lang="da-DK" dirty="0" err="1"/>
              <a:t>Spritinator</a:t>
            </a:r>
            <a:r>
              <a:rPr lang="da-DK" dirty="0"/>
              <a:t> </a:t>
            </a:r>
            <a:r>
              <a:rPr lang="da-DK" dirty="0" err="1"/>
              <a:t>vs</a:t>
            </a:r>
            <a:r>
              <a:rPr lang="da-DK" dirty="0"/>
              <a:t> Spritinator3000</a:t>
            </a:r>
          </a:p>
          <a:p>
            <a:r>
              <a:rPr lang="da-DK" dirty="0"/>
              <a:t>Vandmåler: Ingen afklaring? Hvad vælger I? Er en vandmåler en god idé til sprit?</a:t>
            </a:r>
          </a:p>
        </p:txBody>
      </p:sp>
    </p:spTree>
    <p:extLst>
      <p:ext uri="{BB962C8B-B14F-4D97-AF65-F5344CB8AC3E}">
        <p14:creationId xmlns:p14="http://schemas.microsoft.com/office/powerpoint/2010/main" val="426351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Arkitektur</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Skal sensoren virkeligt have en applikation – har den en CPU?</a:t>
            </a:r>
          </a:p>
          <a:p>
            <a:r>
              <a:rPr lang="da-DK" dirty="0"/>
              <a:t>Der bliver nævnt en PC. Det er første gang vi hører om den. </a:t>
            </a:r>
          </a:p>
          <a:p>
            <a:r>
              <a:rPr lang="da-DK" dirty="0"/>
              <a:t>PRI Master / RPI Slave (aka 2 RPI)  – hvorfor ikke kombinere dem? </a:t>
            </a:r>
          </a:p>
          <a:p>
            <a:pPr lvl="1"/>
            <a:r>
              <a:rPr lang="da-DK" dirty="0"/>
              <a:t>Nogle gange er der kun én, som i eksempelvis domænemodellen</a:t>
            </a:r>
          </a:p>
          <a:p>
            <a:endParaRPr lang="da-DK" dirty="0"/>
          </a:p>
          <a:p>
            <a:pPr marL="457200" lvl="1" indent="0">
              <a:buNone/>
            </a:pPr>
            <a:endParaRPr lang="da-DK" dirty="0"/>
          </a:p>
        </p:txBody>
      </p:sp>
    </p:spTree>
    <p:extLst>
      <p:ext uri="{BB962C8B-B14F-4D97-AF65-F5344CB8AC3E}">
        <p14:creationId xmlns:p14="http://schemas.microsoft.com/office/powerpoint/2010/main" val="117601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b="1" dirty="0"/>
              <a:t>Generelt til krav</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"Skal sprøjte sprit af ved hjælp af en forstøver" Her kunne man med fordel ”gøre de funktionelle krav til ikke-funktionelle krav”, ved at </a:t>
            </a:r>
            <a:r>
              <a:rPr lang="da-DK" dirty="0" err="1"/>
              <a:t>specifiere</a:t>
            </a:r>
            <a:r>
              <a:rPr lang="da-DK" dirty="0"/>
              <a:t> hvor lang tid det må tage at spritte et bord af m.m. .. Dertil bliver de ikke-funktionelle krav gentaget på side 9 med en opdeling ved FURPS metoden, hvilket er fedt. Dog virker det lidt som dobbeltkonfekt og bidrager mere til forvirring end forståelse. Det er lidt en skam, siden det er fedt at se at der virkelig er gået i tænkeboks med at udtænke krav! Man kunne med fordel </a:t>
            </a:r>
            <a:r>
              <a:rPr lang="da-DK" dirty="0" err="1"/>
              <a:t>merche</a:t>
            </a:r>
            <a:r>
              <a:rPr lang="da-DK" dirty="0"/>
              <a:t> FURPS og MOSCOW så man havde én klarlagt struktur over kravene.</a:t>
            </a:r>
          </a:p>
        </p:txBody>
      </p:sp>
    </p:spTree>
    <p:extLst>
      <p:ext uri="{BB962C8B-B14F-4D97-AF65-F5344CB8AC3E}">
        <p14:creationId xmlns:p14="http://schemas.microsoft.com/office/powerpoint/2010/main" val="81827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Kravspecifikation</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”Vi”</a:t>
            </a:r>
          </a:p>
          <a:p>
            <a:r>
              <a:rPr lang="da-DK" dirty="0"/>
              <a:t>Ingen kildehenvisninger generelt</a:t>
            </a:r>
          </a:p>
          <a:p>
            <a:r>
              <a:rPr lang="da-DK" dirty="0"/>
              <a:t>Mangler indledning flere steder, eksempelvis forud for denne </a:t>
            </a:r>
            <a:r>
              <a:rPr lang="da-DK" dirty="0" err="1"/>
              <a:t>MosCow</a:t>
            </a:r>
            <a:r>
              <a:rPr lang="da-DK" dirty="0"/>
              <a:t> (Mangler lidt noget struktur)</a:t>
            </a:r>
          </a:p>
          <a:p>
            <a:r>
              <a:rPr lang="da-DK" dirty="0"/>
              <a:t>Der er meget </a:t>
            </a:r>
            <a:r>
              <a:rPr lang="da-DK" dirty="0" err="1"/>
              <a:t>inforståethed</a:t>
            </a:r>
            <a:r>
              <a:rPr lang="da-DK" dirty="0"/>
              <a:t> (Embedded </a:t>
            </a:r>
            <a:r>
              <a:rPr lang="da-DK" dirty="0" err="1"/>
              <a:t>stock</a:t>
            </a:r>
            <a:r>
              <a:rPr lang="da-DK" dirty="0"/>
              <a:t>, den </a:t>
            </a:r>
            <a:r>
              <a:rPr lang="da-DK" dirty="0" err="1"/>
              <a:t>Psoc</a:t>
            </a:r>
            <a:r>
              <a:rPr lang="da-DK" dirty="0"/>
              <a:t> vi skulle købe, ”inden næste time starter” osv.) </a:t>
            </a:r>
          </a:p>
          <a:p>
            <a:r>
              <a:rPr lang="da-DK" dirty="0"/>
              <a:t>Servicemanden er både med men også ikke med – slet ham evt. </a:t>
            </a:r>
          </a:p>
          <a:p>
            <a:endParaRPr lang="da-DK" dirty="0"/>
          </a:p>
          <a:p>
            <a:pPr marL="457200" lvl="1" indent="0">
              <a:buNone/>
            </a:pPr>
            <a:endParaRPr lang="da-DK" dirty="0"/>
          </a:p>
        </p:txBody>
      </p:sp>
    </p:spTree>
    <p:extLst>
      <p:ext uri="{BB962C8B-B14F-4D97-AF65-F5344CB8AC3E}">
        <p14:creationId xmlns:p14="http://schemas.microsoft.com/office/powerpoint/2010/main" val="246330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Kravspecifikation 2</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UC 1: Der er noget med hvordan den renser bordet. .Den renser kun kanten. </a:t>
            </a:r>
          </a:p>
          <a:p>
            <a:r>
              <a:rPr lang="da-DK" dirty="0"/>
              <a:t>Generelt gode </a:t>
            </a:r>
            <a:r>
              <a:rPr lang="da-DK" dirty="0" err="1"/>
              <a:t>UC’s</a:t>
            </a:r>
            <a:endParaRPr lang="da-DK" dirty="0"/>
          </a:p>
          <a:p>
            <a:r>
              <a:rPr lang="da-DK" dirty="0"/>
              <a:t>Er det nødvendigt med fejlfrit 99% af gangene? </a:t>
            </a:r>
          </a:p>
          <a:p>
            <a:r>
              <a:rPr lang="da-DK" dirty="0"/>
              <a:t>Ikke målbare-krav (sjov og sej, så det er fordampet, så de fleste kan finde ud af at XYZ osv.) </a:t>
            </a:r>
          </a:p>
          <a:p>
            <a:endParaRPr lang="da-DK" dirty="0"/>
          </a:p>
        </p:txBody>
      </p:sp>
    </p:spTree>
    <p:extLst>
      <p:ext uri="{BB962C8B-B14F-4D97-AF65-F5344CB8AC3E}">
        <p14:creationId xmlns:p14="http://schemas.microsoft.com/office/powerpoint/2010/main" val="218304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Test </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Generelt </a:t>
            </a:r>
            <a:r>
              <a:rPr lang="da-DK" dirty="0" err="1"/>
              <a:t>umålbare</a:t>
            </a:r>
            <a:r>
              <a:rPr lang="da-DK" dirty="0"/>
              <a:t> ting (”Ikke nok”, ”tilpas”, ”de fleste” osv.) </a:t>
            </a:r>
          </a:p>
          <a:p>
            <a:r>
              <a:rPr lang="da-DK" dirty="0"/>
              <a:t>Tests der er svære at lave (brug en </a:t>
            </a:r>
            <a:r>
              <a:rPr lang="da-DK" dirty="0" err="1"/>
              <a:t>spriti-nator</a:t>
            </a:r>
            <a:r>
              <a:rPr lang="da-DK" dirty="0"/>
              <a:t> til den er tom, test en </a:t>
            </a:r>
            <a:r>
              <a:rPr lang="da-DK" dirty="0" err="1"/>
              <a:t>spritinator</a:t>
            </a:r>
            <a:r>
              <a:rPr lang="da-DK" dirty="0"/>
              <a:t> 100 gange, den skal falde ned af bordet mv.)</a:t>
            </a:r>
          </a:p>
          <a:p>
            <a:endParaRPr lang="da-DK" dirty="0"/>
          </a:p>
        </p:txBody>
      </p:sp>
    </p:spTree>
    <p:extLst>
      <p:ext uri="{BB962C8B-B14F-4D97-AF65-F5344CB8AC3E}">
        <p14:creationId xmlns:p14="http://schemas.microsoft.com/office/powerpoint/2010/main" val="274411372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46AD830BBFDCA4597774809B91131A7" ma:contentTypeVersion="13" ma:contentTypeDescription="Opret et nyt dokument." ma:contentTypeScope="" ma:versionID="67130d1791f41c3f76755c03e5c41629">
  <xsd:schema xmlns:xsd="http://www.w3.org/2001/XMLSchema" xmlns:xs="http://www.w3.org/2001/XMLSchema" xmlns:p="http://schemas.microsoft.com/office/2006/metadata/properties" xmlns:ns3="f35c43fc-db22-422e-b793-57e15bcdd434" xmlns:ns4="2b6c9fdc-8a71-4d2b-9089-1ebac0416abc" targetNamespace="http://schemas.microsoft.com/office/2006/metadata/properties" ma:root="true" ma:fieldsID="383f13210daa5797894c0af36ac4cf75" ns3:_="" ns4:_="">
    <xsd:import namespace="f35c43fc-db22-422e-b793-57e15bcdd434"/>
    <xsd:import namespace="2b6c9fdc-8a71-4d2b-9089-1ebac0416a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c43fc-db22-422e-b793-57e15bcdd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c9fdc-8a71-4d2b-9089-1ebac0416abc"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t med detaljer" ma:internalName="SharedWithDetails" ma:readOnly="true">
      <xsd:simpleType>
        <xsd:restriction base="dms:Note">
          <xsd:maxLength value="255"/>
        </xsd:restriction>
      </xsd:simpleType>
    </xsd:element>
    <xsd:element name="SharingHintHash" ma:index="12"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C374A7-3382-435D-BC72-CA6F46266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5c43fc-db22-422e-b793-57e15bcdd434"/>
    <ds:schemaRef ds:uri="2b6c9fdc-8a71-4d2b-9089-1ebac041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D9D73C-055E-471C-B247-456DA3689854}">
  <ds:schemaRefs>
    <ds:schemaRef ds:uri="http://schemas.microsoft.com/sharepoint/v3/contenttype/forms"/>
  </ds:schemaRefs>
</ds:datastoreItem>
</file>

<file path=customXml/itemProps3.xml><?xml version="1.0" encoding="utf-8"?>
<ds:datastoreItem xmlns:ds="http://schemas.openxmlformats.org/officeDocument/2006/customXml" ds:itemID="{2C809BE7-15EB-4B50-8169-E829865C0EC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112</TotalTime>
  <Words>438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Arial</vt:lpstr>
      <vt:lpstr>Calibri</vt:lpstr>
      <vt:lpstr>Calibri Light</vt:lpstr>
      <vt:lpstr>Office-tema</vt:lpstr>
      <vt:lpstr>PowerPoint-præsentation</vt:lpstr>
      <vt:lpstr>Projektformulering</vt:lpstr>
      <vt:lpstr>Analyse</vt:lpstr>
      <vt:lpstr>Arkitektur</vt:lpstr>
      <vt:lpstr>Generelt til krav</vt:lpstr>
      <vt:lpstr>Kravspecifikation</vt:lpstr>
      <vt:lpstr>Kravspecifikation 2</vt:lpstr>
      <vt:lpstr>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Simon Thomsen</dc:creator>
  <cp:lastModifiedBy>Simon Fogh Thomsen</cp:lastModifiedBy>
  <cp:revision>1</cp:revision>
  <dcterms:created xsi:type="dcterms:W3CDTF">2020-10-22T12:04:23Z</dcterms:created>
  <dcterms:modified xsi:type="dcterms:W3CDTF">2020-10-22T13:56:54Z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0x010100646AD830BBFDCA4597774809B91131A7</vt:lpwstr>
  </property>
</Properties>
</file>