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8" r:id="rId4"/>
    <p:sldId id="269" r:id="rId5"/>
    <p:sldId id="270" r:id="rId6"/>
    <p:sldId id="257" r:id="rId7"/>
    <p:sldId id="260" r:id="rId8"/>
    <p:sldId id="265" r:id="rId9"/>
    <p:sldId id="266" r:id="rId10"/>
    <p:sldId id="258" r:id="rId11"/>
    <p:sldId id="264" r:id="rId12"/>
    <p:sldId id="262" r:id="rId13"/>
    <p:sldId id="26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7210-06F4-4802-854E-900D277B0BF1}" type="datetimeFigureOut">
              <a:rPr lang="en-GB" smtClean="0"/>
              <a:t>10/05/2019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D2D29-73C3-40DC-AD30-DB8EA85D9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E343-1FE2-4DA9-A63A-3BF275E3F3EF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C83F-87C0-46C1-BC81-F7A22414A39B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76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56DC5-2912-4700-891A-34F5720B005D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1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7E051-3658-442B-BEC6-F330EF2FFF23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5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FCE0-6BD8-4818-9494-117AA464675F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4CDA-991C-4768-A483-5E83640D364E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8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0C13-4EE3-430C-BFAD-236CF0413E9C}" type="datetime1">
              <a:rPr lang="en-GB" smtClean="0"/>
              <a:t>10/05/2019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1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8DE1-5776-47C4-8C54-0B43AECDFD6D}" type="datetime1">
              <a:rPr lang="en-GB" smtClean="0"/>
              <a:t>10/05/2019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8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C979-1254-42F7-9DC8-406597FFDF38}" type="datetime1">
              <a:rPr lang="en-GB" smtClean="0"/>
              <a:t>10/05/2019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4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C1FE-CE35-492A-BF71-F6F618BB018C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CF3B-C182-4D18-9F61-C173BE6B3286}" type="datetime1">
              <a:rPr lang="en-GB" smtClean="0"/>
              <a:t>10/05/2019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7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992C-6934-4BB4-9716-E513C60D608E}" type="datetime1">
              <a:rPr lang="en-GB" smtClean="0"/>
              <a:t>10/05/2019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A708-5138-4333-9D55-FE7718E0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3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Charity Website</a:t>
            </a:r>
            <a:endParaRPr lang="en-GB" dirty="0">
              <a:latin typeface="Century Gothic" panose="020B050202020202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Jason Perez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FDM Group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14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Medium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3" y="1600200"/>
            <a:ext cx="3790033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3207"/>
            <a:ext cx="3743246" cy="44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Medium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43" y="1600200"/>
            <a:ext cx="3790033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3207"/>
            <a:ext cx="3743246" cy="447009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23528" y="2348880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3528" y="3861048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3528" y="4941168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99592" y="2060848"/>
            <a:ext cx="0" cy="4176464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95936" y="2060848"/>
            <a:ext cx="0" cy="4176464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46711" y="3789040"/>
            <a:ext cx="0" cy="1152128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46578" y="3789040"/>
            <a:ext cx="0" cy="1152128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44008" y="2708920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3423" y="4211921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44008" y="5805264"/>
            <a:ext cx="4176464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9393" y="2708920"/>
            <a:ext cx="0" cy="1503001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0152" y="4211921"/>
            <a:ext cx="0" cy="1593343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32240" y="4221088"/>
            <a:ext cx="0" cy="1593343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52320" y="4221088"/>
            <a:ext cx="0" cy="1593343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72400" y="2708920"/>
            <a:ext cx="0" cy="3105511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48064" y="2708920"/>
            <a:ext cx="0" cy="3096344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Mobile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2090500" cy="38164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77496"/>
            <a:ext cx="2088232" cy="3812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77496"/>
            <a:ext cx="2088233" cy="3812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67" y="1577497"/>
            <a:ext cx="2150221" cy="381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Mobile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2090500" cy="38164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77496"/>
            <a:ext cx="2088232" cy="3812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77496"/>
            <a:ext cx="2088233" cy="3812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67" y="1577497"/>
            <a:ext cx="2150221" cy="381228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1520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51720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520" y="2852936"/>
            <a:ext cx="1800200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520" y="4077072"/>
            <a:ext cx="1800200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520" y="4941168"/>
            <a:ext cx="1800200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15616" y="4077072"/>
            <a:ext cx="0" cy="864096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83768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1960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3768" y="2708920"/>
            <a:ext cx="1728192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83768" y="4005064"/>
            <a:ext cx="1728192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04048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56176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04048" y="3140968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04048" y="4077072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04048" y="5013176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6296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88424" y="1988840"/>
            <a:ext cx="0" cy="340094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36296" y="2924944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236296" y="3861048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236296" y="5085184"/>
            <a:ext cx="1152128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Questions?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9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Charity Website Outline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Wireframes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Wide </a:t>
            </a:r>
            <a:r>
              <a:rPr lang="en-US" dirty="0" smtClean="0">
                <a:latin typeface="Century Gothic" panose="020B0502020202020204" pitchFamily="34" charset="0"/>
              </a:rPr>
              <a:t>Screen Format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Medium Screen Format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Mobile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Wireframe Original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14" y="1600200"/>
            <a:ext cx="328117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Wireframe Updated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4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69" y="1600200"/>
            <a:ext cx="3257461" cy="4525963"/>
          </a:xfrm>
        </p:spPr>
      </p:pic>
    </p:spTree>
    <p:extLst>
      <p:ext uri="{BB962C8B-B14F-4D97-AF65-F5344CB8AC3E}">
        <p14:creationId xmlns:p14="http://schemas.microsoft.com/office/powerpoint/2010/main" val="34429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Wireframe Mobile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5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00200"/>
            <a:ext cx="2160240" cy="45259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109" y="1556792"/>
            <a:ext cx="234215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Wide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4" y="1600200"/>
            <a:ext cx="583995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Wide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4" y="1600200"/>
            <a:ext cx="583995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7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187624" y="3789040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7624" y="2276872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9912" y="3789040"/>
            <a:ext cx="0" cy="27279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95736" y="1988840"/>
            <a:ext cx="0" cy="45281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2080" y="3789040"/>
            <a:ext cx="0" cy="27279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6256" y="1988840"/>
            <a:ext cx="0" cy="45281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87624" y="4869160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4" y="1600200"/>
            <a:ext cx="583995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Wide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4" y="1600200"/>
            <a:ext cx="583995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Wide Screen Format</a:t>
            </a:r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FDM Group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A708-5138-4333-9D55-FE7718E0ECB0}" type="slidenum">
              <a:rPr lang="en-GB" smtClean="0"/>
              <a:t>9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187624" y="4221088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87624" y="2708920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9912" y="2708920"/>
            <a:ext cx="0" cy="154398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95736" y="1988840"/>
            <a:ext cx="0" cy="45281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92080" y="2708920"/>
            <a:ext cx="0" cy="154398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76256" y="1988840"/>
            <a:ext cx="0" cy="452812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87624" y="5805264"/>
            <a:ext cx="6624736" cy="0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24128" y="4221088"/>
            <a:ext cx="0" cy="1584176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9992" y="4221088"/>
            <a:ext cx="0" cy="1584176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47864" y="4221088"/>
            <a:ext cx="0" cy="1584176"/>
          </a:xfrm>
          <a:prstGeom prst="line">
            <a:avLst/>
          </a:prstGeom>
          <a:ln>
            <a:solidFill>
              <a:srgbClr val="FF19DE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90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Charity Website</vt:lpstr>
      <vt:lpstr>Charity Website Outline</vt:lpstr>
      <vt:lpstr>Wireframe Original</vt:lpstr>
      <vt:lpstr>Wireframe Updated</vt:lpstr>
      <vt:lpstr>Wireframe Mobile</vt:lpstr>
      <vt:lpstr>Wide Screen Format</vt:lpstr>
      <vt:lpstr>Wide Screen Format</vt:lpstr>
      <vt:lpstr>Wide Screen Format</vt:lpstr>
      <vt:lpstr>Wide Screen Format</vt:lpstr>
      <vt:lpstr>Medium Screen Format</vt:lpstr>
      <vt:lpstr>Medium Screen Format</vt:lpstr>
      <vt:lpstr>Mobile Screen Format</vt:lpstr>
      <vt:lpstr>Mobile Screen Format</vt:lpstr>
      <vt:lpstr>Questions?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 Website</dc:title>
  <dc:creator>Jason Perez</dc:creator>
  <cp:lastModifiedBy>Jason Perez</cp:lastModifiedBy>
  <cp:revision>18</cp:revision>
  <dcterms:created xsi:type="dcterms:W3CDTF">2019-05-09T18:59:27Z</dcterms:created>
  <dcterms:modified xsi:type="dcterms:W3CDTF">2019-05-10T15:10:41Z</dcterms:modified>
</cp:coreProperties>
</file>