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3" r:id="rId4"/>
  </p:sldMasterIdLst>
  <p:notesMasterIdLst>
    <p:notesMasterId r:id="rId35"/>
  </p:notesMasterIdLst>
  <p:handoutMasterIdLst>
    <p:handoutMasterId r:id="rId36"/>
  </p:handoutMasterIdLst>
  <p:sldIdLst>
    <p:sldId id="310" r:id="rId5"/>
    <p:sldId id="311" r:id="rId6"/>
    <p:sldId id="312" r:id="rId7"/>
    <p:sldId id="336" r:id="rId8"/>
    <p:sldId id="337" r:id="rId9"/>
    <p:sldId id="339" r:id="rId10"/>
    <p:sldId id="340" r:id="rId11"/>
    <p:sldId id="328" r:id="rId12"/>
    <p:sldId id="314" r:id="rId13"/>
    <p:sldId id="341" r:id="rId14"/>
    <p:sldId id="329" r:id="rId15"/>
    <p:sldId id="345" r:id="rId16"/>
    <p:sldId id="330" r:id="rId17"/>
    <p:sldId id="346" r:id="rId18"/>
    <p:sldId id="317" r:id="rId19"/>
    <p:sldId id="342" r:id="rId20"/>
    <p:sldId id="331" r:id="rId21"/>
    <p:sldId id="347" r:id="rId22"/>
    <p:sldId id="319" r:id="rId23"/>
    <p:sldId id="343" r:id="rId24"/>
    <p:sldId id="332" r:id="rId25"/>
    <p:sldId id="351" r:id="rId26"/>
    <p:sldId id="333" r:id="rId27"/>
    <p:sldId id="323" r:id="rId28"/>
    <p:sldId id="344" r:id="rId29"/>
    <p:sldId id="324" r:id="rId30"/>
    <p:sldId id="349" r:id="rId31"/>
    <p:sldId id="350" r:id="rId32"/>
    <p:sldId id="326" r:id="rId33"/>
    <p:sldId id="334" r:id="rId34"/>
  </p:sldIdLst>
  <p:sldSz cx="9906000" cy="6858000" type="A4"/>
  <p:notesSz cx="6797675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AFB"/>
    <a:srgbClr val="BCE4F6"/>
    <a:srgbClr val="2EABE2"/>
    <a:srgbClr val="333399"/>
    <a:srgbClr val="7F7F7F"/>
    <a:srgbClr val="9EC23C"/>
    <a:srgbClr val="FAB041"/>
    <a:srgbClr val="44BCF1"/>
    <a:srgbClr val="B4C84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57509" autoAdjust="0"/>
  </p:normalViewPr>
  <p:slideViewPr>
    <p:cSldViewPr snapToGrid="0" snapToObjects="1">
      <p:cViewPr>
        <p:scale>
          <a:sx n="60" d="100"/>
          <a:sy n="60" d="100"/>
        </p:scale>
        <p:origin x="-2034" y="-780"/>
      </p:cViewPr>
      <p:guideLst>
        <p:guide orient="horz" pos="2160"/>
        <p:guide pos="474"/>
      </p:guideLst>
    </p:cSldViewPr>
  </p:slideViewPr>
  <p:outlineViewPr>
    <p:cViewPr>
      <p:scale>
        <a:sx n="33" d="100"/>
        <a:sy n="33" d="100"/>
      </p:scale>
      <p:origin x="0" y="14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582" y="4428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0E63C-02CB-4F0C-AB9B-982B09C80C98}" type="doc">
      <dgm:prSet loTypeId="urn:microsoft.com/office/officeart/2005/8/layout/process5" loCatId="process" qsTypeId="urn:microsoft.com/office/officeart/2005/8/quickstyle/3d5" qsCatId="3D" csTypeId="urn:microsoft.com/office/officeart/2005/8/colors/colorful4" csCatId="colorful" phldr="1"/>
      <dgm:spPr/>
    </dgm:pt>
    <dgm:pt modelId="{AAC07067-E474-47FC-8E56-2753B1FDA6F5}">
      <dgm:prSet phldrT="[Text]"/>
      <dgm:spPr/>
      <dgm:t>
        <a:bodyPr/>
        <a:lstStyle/>
        <a:p>
          <a:r>
            <a:rPr lang="en-US" dirty="0" smtClean="0"/>
            <a:t>Trade Execution</a:t>
          </a:r>
          <a:endParaRPr lang="en-GB" dirty="0"/>
        </a:p>
      </dgm:t>
    </dgm:pt>
    <dgm:pt modelId="{548B3F82-D832-4FB2-8807-E97C665419FC}" type="parTrans" cxnId="{9DD8B941-22EC-404F-902B-0AFDFDD63BA6}">
      <dgm:prSet/>
      <dgm:spPr/>
      <dgm:t>
        <a:bodyPr/>
        <a:lstStyle/>
        <a:p>
          <a:endParaRPr lang="en-GB"/>
        </a:p>
      </dgm:t>
    </dgm:pt>
    <dgm:pt modelId="{F37E400A-6259-45AF-B465-7E7AAFF61D7E}" type="sibTrans" cxnId="{9DD8B941-22EC-404F-902B-0AFDFDD63BA6}">
      <dgm:prSet/>
      <dgm:spPr/>
      <dgm:t>
        <a:bodyPr/>
        <a:lstStyle/>
        <a:p>
          <a:endParaRPr lang="en-GB" dirty="0"/>
        </a:p>
      </dgm:t>
    </dgm:pt>
    <dgm:pt modelId="{ACEB6837-458F-40E5-B44D-C40EAEEDF52D}">
      <dgm:prSet phldrT="[Text]"/>
      <dgm:spPr/>
      <dgm:t>
        <a:bodyPr/>
        <a:lstStyle/>
        <a:p>
          <a:r>
            <a:rPr lang="en-US" dirty="0" smtClean="0"/>
            <a:t>Trade Capture (Front and Back Office)</a:t>
          </a:r>
          <a:endParaRPr lang="en-GB" dirty="0"/>
        </a:p>
      </dgm:t>
    </dgm:pt>
    <dgm:pt modelId="{2C87E998-E550-4071-BE4F-0EA3215160C5}" type="parTrans" cxnId="{5AA144BA-5635-4A2E-A2E9-48DFD52A8468}">
      <dgm:prSet/>
      <dgm:spPr/>
      <dgm:t>
        <a:bodyPr/>
        <a:lstStyle/>
        <a:p>
          <a:endParaRPr lang="en-GB"/>
        </a:p>
      </dgm:t>
    </dgm:pt>
    <dgm:pt modelId="{453ECDAE-B82F-4EE2-A88B-8E9550E262E5}" type="sibTrans" cxnId="{5AA144BA-5635-4A2E-A2E9-48DFD52A8468}">
      <dgm:prSet/>
      <dgm:spPr/>
      <dgm:t>
        <a:bodyPr/>
        <a:lstStyle/>
        <a:p>
          <a:endParaRPr lang="en-GB" dirty="0"/>
        </a:p>
      </dgm:t>
    </dgm:pt>
    <dgm:pt modelId="{BD3DDF55-0C63-41D3-AD9D-45C468362810}">
      <dgm:prSet phldrT="[Text]"/>
      <dgm:spPr/>
      <dgm:t>
        <a:bodyPr/>
        <a:lstStyle/>
        <a:p>
          <a:r>
            <a:rPr lang="en-US" dirty="0" smtClean="0"/>
            <a:t>Trade Enrichment</a:t>
          </a:r>
          <a:endParaRPr lang="en-GB" dirty="0"/>
        </a:p>
      </dgm:t>
    </dgm:pt>
    <dgm:pt modelId="{94128C21-640E-4095-BAD3-B40FB532FFDC}" type="parTrans" cxnId="{B2DA10F1-610C-4E65-846A-933C0245ADA2}">
      <dgm:prSet/>
      <dgm:spPr/>
      <dgm:t>
        <a:bodyPr/>
        <a:lstStyle/>
        <a:p>
          <a:endParaRPr lang="en-GB"/>
        </a:p>
      </dgm:t>
    </dgm:pt>
    <dgm:pt modelId="{1BC2DE37-9FF1-41B4-A3E2-ADCB0DB3150A}" type="sibTrans" cxnId="{B2DA10F1-610C-4E65-846A-933C0245ADA2}">
      <dgm:prSet/>
      <dgm:spPr/>
      <dgm:t>
        <a:bodyPr/>
        <a:lstStyle/>
        <a:p>
          <a:endParaRPr lang="en-GB" dirty="0"/>
        </a:p>
      </dgm:t>
    </dgm:pt>
    <dgm:pt modelId="{472F3749-2637-44E4-A9C2-6F306F50BC66}">
      <dgm:prSet phldrT="[Text]"/>
      <dgm:spPr/>
      <dgm:t>
        <a:bodyPr/>
        <a:lstStyle/>
        <a:p>
          <a:r>
            <a:rPr lang="en-US" dirty="0" smtClean="0"/>
            <a:t>Trade Validation</a:t>
          </a:r>
          <a:endParaRPr lang="en-GB" dirty="0"/>
        </a:p>
      </dgm:t>
    </dgm:pt>
    <dgm:pt modelId="{54EE26DA-7F96-4824-A36B-DE75B084E763}" type="parTrans" cxnId="{B654F0F5-9286-4CEB-9A88-F3BCB5AFB975}">
      <dgm:prSet/>
      <dgm:spPr/>
      <dgm:t>
        <a:bodyPr/>
        <a:lstStyle/>
        <a:p>
          <a:endParaRPr lang="en-GB"/>
        </a:p>
      </dgm:t>
    </dgm:pt>
    <dgm:pt modelId="{781CBBE3-F19C-407E-AFB1-92A991B5FBBC}" type="sibTrans" cxnId="{B654F0F5-9286-4CEB-9A88-F3BCB5AFB975}">
      <dgm:prSet/>
      <dgm:spPr/>
      <dgm:t>
        <a:bodyPr/>
        <a:lstStyle/>
        <a:p>
          <a:endParaRPr lang="en-GB" dirty="0"/>
        </a:p>
      </dgm:t>
    </dgm:pt>
    <dgm:pt modelId="{067EC621-34AB-4F90-96C7-7A9237EE2304}">
      <dgm:prSet phldrT="[Text]"/>
      <dgm:spPr/>
      <dgm:t>
        <a:bodyPr/>
        <a:lstStyle/>
        <a:p>
          <a:r>
            <a:rPr lang="en-US" dirty="0" smtClean="0"/>
            <a:t>Trade Agreement</a:t>
          </a:r>
          <a:endParaRPr lang="en-GB" dirty="0"/>
        </a:p>
      </dgm:t>
    </dgm:pt>
    <dgm:pt modelId="{345B3B1F-7948-4458-BBE6-F014AFFD6D79}" type="parTrans" cxnId="{77AB9C34-AAF1-41B8-83BF-E51AD2DDCEA7}">
      <dgm:prSet/>
      <dgm:spPr/>
      <dgm:t>
        <a:bodyPr/>
        <a:lstStyle/>
        <a:p>
          <a:endParaRPr lang="en-GB"/>
        </a:p>
      </dgm:t>
    </dgm:pt>
    <dgm:pt modelId="{6AC1D3AB-73AF-4CC5-BF2C-F8B6E8EAE759}" type="sibTrans" cxnId="{77AB9C34-AAF1-41B8-83BF-E51AD2DDCEA7}">
      <dgm:prSet/>
      <dgm:spPr/>
      <dgm:t>
        <a:bodyPr/>
        <a:lstStyle/>
        <a:p>
          <a:endParaRPr lang="en-GB" dirty="0"/>
        </a:p>
      </dgm:t>
    </dgm:pt>
    <dgm:pt modelId="{7D861E54-3471-41B7-8FE3-932AA9117BAD}">
      <dgm:prSet phldrT="[Text]"/>
      <dgm:spPr/>
      <dgm:t>
        <a:bodyPr/>
        <a:lstStyle/>
        <a:p>
          <a:r>
            <a:rPr lang="en-US" dirty="0" smtClean="0"/>
            <a:t>Trade Settlement</a:t>
          </a:r>
          <a:endParaRPr lang="en-GB" dirty="0"/>
        </a:p>
      </dgm:t>
    </dgm:pt>
    <dgm:pt modelId="{39A3E42E-F934-4A09-9194-9FF47BA90889}" type="sibTrans" cxnId="{B2389DE8-BC0D-4972-8AA9-B1041D69334C}">
      <dgm:prSet/>
      <dgm:spPr/>
      <dgm:t>
        <a:bodyPr/>
        <a:lstStyle/>
        <a:p>
          <a:endParaRPr lang="en-GB"/>
        </a:p>
      </dgm:t>
    </dgm:pt>
    <dgm:pt modelId="{C82400AB-AD81-4D20-BF75-B2D153BAA7A4}" type="parTrans" cxnId="{B2389DE8-BC0D-4972-8AA9-B1041D69334C}">
      <dgm:prSet/>
      <dgm:spPr/>
      <dgm:t>
        <a:bodyPr/>
        <a:lstStyle/>
        <a:p>
          <a:endParaRPr lang="en-GB"/>
        </a:p>
      </dgm:t>
    </dgm:pt>
    <dgm:pt modelId="{3B16D23A-41CD-4992-84B3-2D460DA1C475}">
      <dgm:prSet phldrT="[Text]"/>
      <dgm:spPr/>
      <dgm:t>
        <a:bodyPr/>
        <a:lstStyle/>
        <a:p>
          <a:r>
            <a:rPr lang="en-US" dirty="0" smtClean="0"/>
            <a:t>Pre Settlement  Date (S/D) Settlement Instruction Status</a:t>
          </a:r>
          <a:endParaRPr lang="en-GB" dirty="0"/>
        </a:p>
      </dgm:t>
    </dgm:pt>
    <dgm:pt modelId="{DDC953A3-383E-46D6-ADCE-5E576766FF03}" type="sibTrans" cxnId="{38AB1CA8-44F7-480F-8119-FE8BDDE95104}">
      <dgm:prSet/>
      <dgm:spPr/>
      <dgm:t>
        <a:bodyPr/>
        <a:lstStyle/>
        <a:p>
          <a:endParaRPr lang="en-GB" dirty="0"/>
        </a:p>
      </dgm:t>
    </dgm:pt>
    <dgm:pt modelId="{CBB66B7F-E443-45D2-BFEC-F5373ABA8AE1}" type="parTrans" cxnId="{38AB1CA8-44F7-480F-8119-FE8BDDE95104}">
      <dgm:prSet/>
      <dgm:spPr/>
      <dgm:t>
        <a:bodyPr/>
        <a:lstStyle/>
        <a:p>
          <a:endParaRPr lang="en-GB"/>
        </a:p>
      </dgm:t>
    </dgm:pt>
    <dgm:pt modelId="{13C81BEF-2A86-41EA-A828-4AA6F0D456F7}">
      <dgm:prSet phldrT="[Text]"/>
      <dgm:spPr/>
      <dgm:t>
        <a:bodyPr/>
        <a:lstStyle/>
        <a:p>
          <a:r>
            <a:rPr lang="en-US" dirty="0" smtClean="0"/>
            <a:t>The Role of the Custodian</a:t>
          </a:r>
          <a:endParaRPr lang="en-GB" dirty="0"/>
        </a:p>
      </dgm:t>
    </dgm:pt>
    <dgm:pt modelId="{4A6F72CA-CE85-4EE8-9417-FCA76B4CD3BF}" type="sibTrans" cxnId="{30133828-21E7-4626-9F13-4E80DB04ECC9}">
      <dgm:prSet/>
      <dgm:spPr/>
      <dgm:t>
        <a:bodyPr/>
        <a:lstStyle/>
        <a:p>
          <a:endParaRPr lang="en-GB" dirty="0"/>
        </a:p>
      </dgm:t>
    </dgm:pt>
    <dgm:pt modelId="{FB0CBF25-1EBF-4948-98C4-F46F29C7DF17}" type="parTrans" cxnId="{30133828-21E7-4626-9F13-4E80DB04ECC9}">
      <dgm:prSet/>
      <dgm:spPr/>
      <dgm:t>
        <a:bodyPr/>
        <a:lstStyle/>
        <a:p>
          <a:endParaRPr lang="en-GB"/>
        </a:p>
      </dgm:t>
    </dgm:pt>
    <dgm:pt modelId="{6464FD3D-DB06-4F55-943D-42DF01265D00}">
      <dgm:prSet phldrT="[Text]"/>
      <dgm:spPr/>
      <dgm:t>
        <a:bodyPr/>
        <a:lstStyle/>
        <a:p>
          <a:r>
            <a:rPr lang="en-US" dirty="0" smtClean="0"/>
            <a:t>Settlement Instructions</a:t>
          </a:r>
          <a:endParaRPr lang="en-GB" dirty="0"/>
        </a:p>
      </dgm:t>
    </dgm:pt>
    <dgm:pt modelId="{BACE03D7-10D2-4A99-AED9-19729779752A}" type="sibTrans" cxnId="{88F65927-D8BD-4B34-BD87-F0DF1DBBE5DF}">
      <dgm:prSet/>
      <dgm:spPr/>
      <dgm:t>
        <a:bodyPr/>
        <a:lstStyle/>
        <a:p>
          <a:endParaRPr lang="en-GB" dirty="0"/>
        </a:p>
      </dgm:t>
    </dgm:pt>
    <dgm:pt modelId="{D1A20F1B-9DBF-4531-84D0-1D48190B0877}" type="parTrans" cxnId="{88F65927-D8BD-4B34-BD87-F0DF1DBBE5DF}">
      <dgm:prSet/>
      <dgm:spPr/>
      <dgm:t>
        <a:bodyPr/>
        <a:lstStyle/>
        <a:p>
          <a:endParaRPr lang="en-GB"/>
        </a:p>
      </dgm:t>
    </dgm:pt>
    <dgm:pt modelId="{03D50EF7-CA32-4F77-86F1-FB8CD1B9E27B}">
      <dgm:prSet phldrT="[Text]"/>
      <dgm:spPr/>
      <dgm:t>
        <a:bodyPr/>
        <a:lstStyle/>
        <a:p>
          <a:r>
            <a:rPr lang="en-US" dirty="0" smtClean="0"/>
            <a:t>Transaction Reporting</a:t>
          </a:r>
          <a:endParaRPr lang="en-GB" dirty="0"/>
        </a:p>
      </dgm:t>
    </dgm:pt>
    <dgm:pt modelId="{CACC2AA8-01A2-4311-9E32-77D2CCA7CF83}" type="sibTrans" cxnId="{3EF459FB-518D-4828-8C87-167863DA3F97}">
      <dgm:prSet/>
      <dgm:spPr/>
      <dgm:t>
        <a:bodyPr/>
        <a:lstStyle/>
        <a:p>
          <a:endParaRPr lang="en-GB" dirty="0"/>
        </a:p>
      </dgm:t>
    </dgm:pt>
    <dgm:pt modelId="{901F0455-9EDB-4D2B-BDEB-6844A5E42E0F}" type="parTrans" cxnId="{3EF459FB-518D-4828-8C87-167863DA3F97}">
      <dgm:prSet/>
      <dgm:spPr/>
      <dgm:t>
        <a:bodyPr/>
        <a:lstStyle/>
        <a:p>
          <a:endParaRPr lang="en-GB"/>
        </a:p>
      </dgm:t>
    </dgm:pt>
    <dgm:pt modelId="{ED450A3F-CBCA-4A52-BF15-169036E9924E}">
      <dgm:prSet phldrT="[Text]"/>
      <dgm:spPr/>
      <dgm:t>
        <a:bodyPr/>
        <a:lstStyle/>
        <a:p>
          <a:r>
            <a:rPr lang="en-US" dirty="0" smtClean="0"/>
            <a:t>Pre-Execution</a:t>
          </a:r>
          <a:endParaRPr lang="en-GB" dirty="0"/>
        </a:p>
      </dgm:t>
    </dgm:pt>
    <dgm:pt modelId="{6F35CFFC-00DD-4D13-AD55-A516A75D043C}" type="parTrans" cxnId="{44EB38B6-A0BB-4683-B504-3DD7440E5069}">
      <dgm:prSet/>
      <dgm:spPr/>
      <dgm:t>
        <a:bodyPr/>
        <a:lstStyle/>
        <a:p>
          <a:endParaRPr lang="en-GB"/>
        </a:p>
      </dgm:t>
    </dgm:pt>
    <dgm:pt modelId="{FC20F950-E5A8-41A6-877E-7D193D6BE9D4}" type="sibTrans" cxnId="{44EB38B6-A0BB-4683-B504-3DD7440E5069}">
      <dgm:prSet/>
      <dgm:spPr/>
      <dgm:t>
        <a:bodyPr/>
        <a:lstStyle/>
        <a:p>
          <a:endParaRPr lang="en-GB" dirty="0"/>
        </a:p>
      </dgm:t>
    </dgm:pt>
    <dgm:pt modelId="{9BEA1F1E-530A-4605-A7BA-D29FC2C46EB5}" type="pres">
      <dgm:prSet presAssocID="{5F00E63C-02CB-4F0C-AB9B-982B09C80C98}" presName="diagram" presStyleCnt="0">
        <dgm:presLayoutVars>
          <dgm:dir/>
          <dgm:resizeHandles val="exact"/>
        </dgm:presLayoutVars>
      </dgm:prSet>
      <dgm:spPr/>
    </dgm:pt>
    <dgm:pt modelId="{159C94FE-9A42-4C78-8714-DF553C8FC683}" type="pres">
      <dgm:prSet presAssocID="{ED450A3F-CBCA-4A52-BF15-169036E9924E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1953D5-72D4-4702-BB2B-6CD85667B0FB}" type="pres">
      <dgm:prSet presAssocID="{FC20F950-E5A8-41A6-877E-7D193D6BE9D4}" presName="sibTrans" presStyleLbl="sibTrans2D1" presStyleIdx="0" presStyleCnt="10"/>
      <dgm:spPr/>
      <dgm:t>
        <a:bodyPr/>
        <a:lstStyle/>
        <a:p>
          <a:endParaRPr lang="en-GB"/>
        </a:p>
      </dgm:t>
    </dgm:pt>
    <dgm:pt modelId="{9B57366A-891F-4A6B-8004-4C820CF84299}" type="pres">
      <dgm:prSet presAssocID="{FC20F950-E5A8-41A6-877E-7D193D6BE9D4}" presName="connectorText" presStyleLbl="sibTrans2D1" presStyleIdx="0" presStyleCnt="10"/>
      <dgm:spPr/>
      <dgm:t>
        <a:bodyPr/>
        <a:lstStyle/>
        <a:p>
          <a:endParaRPr lang="en-GB"/>
        </a:p>
      </dgm:t>
    </dgm:pt>
    <dgm:pt modelId="{A20F27BB-0B0F-4186-8DA5-8E5B867C4DB7}" type="pres">
      <dgm:prSet presAssocID="{AAC07067-E474-47FC-8E56-2753B1FDA6F5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388AC2-71B0-4FA4-A4CE-4512714526E7}" type="pres">
      <dgm:prSet presAssocID="{F37E400A-6259-45AF-B465-7E7AAFF61D7E}" presName="sibTrans" presStyleLbl="sibTrans2D1" presStyleIdx="1" presStyleCnt="10"/>
      <dgm:spPr/>
      <dgm:t>
        <a:bodyPr/>
        <a:lstStyle/>
        <a:p>
          <a:endParaRPr lang="en-GB"/>
        </a:p>
      </dgm:t>
    </dgm:pt>
    <dgm:pt modelId="{8123C426-55EE-49B0-B583-E3045CB348F8}" type="pres">
      <dgm:prSet presAssocID="{F37E400A-6259-45AF-B465-7E7AAFF61D7E}" presName="connectorText" presStyleLbl="sibTrans2D1" presStyleIdx="1" presStyleCnt="10"/>
      <dgm:spPr/>
      <dgm:t>
        <a:bodyPr/>
        <a:lstStyle/>
        <a:p>
          <a:endParaRPr lang="en-GB"/>
        </a:p>
      </dgm:t>
    </dgm:pt>
    <dgm:pt modelId="{C3B7A357-B632-42CC-8BDF-650FD9021298}" type="pres">
      <dgm:prSet presAssocID="{ACEB6837-458F-40E5-B44D-C40EAEEDF52D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C4FC1A-31D3-420C-B442-1A297D436FAC}" type="pres">
      <dgm:prSet presAssocID="{453ECDAE-B82F-4EE2-A88B-8E9550E262E5}" presName="sibTrans" presStyleLbl="sibTrans2D1" presStyleIdx="2" presStyleCnt="10"/>
      <dgm:spPr/>
      <dgm:t>
        <a:bodyPr/>
        <a:lstStyle/>
        <a:p>
          <a:endParaRPr lang="en-GB"/>
        </a:p>
      </dgm:t>
    </dgm:pt>
    <dgm:pt modelId="{E939A156-DE58-41C7-9E41-45303F9112F2}" type="pres">
      <dgm:prSet presAssocID="{453ECDAE-B82F-4EE2-A88B-8E9550E262E5}" presName="connectorText" presStyleLbl="sibTrans2D1" presStyleIdx="2" presStyleCnt="10"/>
      <dgm:spPr/>
      <dgm:t>
        <a:bodyPr/>
        <a:lstStyle/>
        <a:p>
          <a:endParaRPr lang="en-GB"/>
        </a:p>
      </dgm:t>
    </dgm:pt>
    <dgm:pt modelId="{BF2369EF-D841-48C1-A862-A9924D9DE628}" type="pres">
      <dgm:prSet presAssocID="{BD3DDF55-0C63-41D3-AD9D-45C468362810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272CF1-B1A6-4387-AB26-38DC203CAFB7}" type="pres">
      <dgm:prSet presAssocID="{1BC2DE37-9FF1-41B4-A3E2-ADCB0DB3150A}" presName="sibTrans" presStyleLbl="sibTrans2D1" presStyleIdx="3" presStyleCnt="10"/>
      <dgm:spPr/>
      <dgm:t>
        <a:bodyPr/>
        <a:lstStyle/>
        <a:p>
          <a:endParaRPr lang="en-GB"/>
        </a:p>
      </dgm:t>
    </dgm:pt>
    <dgm:pt modelId="{69777369-57F2-4988-B334-6AB16AA9DDB7}" type="pres">
      <dgm:prSet presAssocID="{1BC2DE37-9FF1-41B4-A3E2-ADCB0DB3150A}" presName="connectorText" presStyleLbl="sibTrans2D1" presStyleIdx="3" presStyleCnt="10"/>
      <dgm:spPr/>
      <dgm:t>
        <a:bodyPr/>
        <a:lstStyle/>
        <a:p>
          <a:endParaRPr lang="en-GB"/>
        </a:p>
      </dgm:t>
    </dgm:pt>
    <dgm:pt modelId="{C3CD7BC7-D03F-45F0-A65B-A12204B2C05E}" type="pres">
      <dgm:prSet presAssocID="{472F3749-2637-44E4-A9C2-6F306F50BC66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9C2B49-E0C5-4DA2-9BE8-4D090671B592}" type="pres">
      <dgm:prSet presAssocID="{781CBBE3-F19C-407E-AFB1-92A991B5FBBC}" presName="sibTrans" presStyleLbl="sibTrans2D1" presStyleIdx="4" presStyleCnt="10"/>
      <dgm:spPr/>
      <dgm:t>
        <a:bodyPr/>
        <a:lstStyle/>
        <a:p>
          <a:endParaRPr lang="en-GB"/>
        </a:p>
      </dgm:t>
    </dgm:pt>
    <dgm:pt modelId="{5BA80982-2D1D-4F6D-802C-AB05AABC0E1D}" type="pres">
      <dgm:prSet presAssocID="{781CBBE3-F19C-407E-AFB1-92A991B5FBBC}" presName="connectorText" presStyleLbl="sibTrans2D1" presStyleIdx="4" presStyleCnt="10"/>
      <dgm:spPr/>
      <dgm:t>
        <a:bodyPr/>
        <a:lstStyle/>
        <a:p>
          <a:endParaRPr lang="en-GB"/>
        </a:p>
      </dgm:t>
    </dgm:pt>
    <dgm:pt modelId="{0A5DA85D-AEAB-4D4F-9665-623D43005B80}" type="pres">
      <dgm:prSet presAssocID="{067EC621-34AB-4F90-96C7-7A9237EE2304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DAE831-8D0C-4619-9DCD-96F7F3D0E314}" type="pres">
      <dgm:prSet presAssocID="{6AC1D3AB-73AF-4CC5-BF2C-F8B6E8EAE759}" presName="sibTrans" presStyleLbl="sibTrans2D1" presStyleIdx="5" presStyleCnt="10"/>
      <dgm:spPr/>
      <dgm:t>
        <a:bodyPr/>
        <a:lstStyle/>
        <a:p>
          <a:endParaRPr lang="en-GB"/>
        </a:p>
      </dgm:t>
    </dgm:pt>
    <dgm:pt modelId="{83B5CF01-032F-469E-83DA-58CBD678E1CA}" type="pres">
      <dgm:prSet presAssocID="{6AC1D3AB-73AF-4CC5-BF2C-F8B6E8EAE759}" presName="connectorText" presStyleLbl="sibTrans2D1" presStyleIdx="5" presStyleCnt="10"/>
      <dgm:spPr/>
      <dgm:t>
        <a:bodyPr/>
        <a:lstStyle/>
        <a:p>
          <a:endParaRPr lang="en-GB"/>
        </a:p>
      </dgm:t>
    </dgm:pt>
    <dgm:pt modelId="{43D309A9-FDAE-40FF-BE1F-ECA67FD47628}" type="pres">
      <dgm:prSet presAssocID="{03D50EF7-CA32-4F77-86F1-FB8CD1B9E27B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A1CD95-06D1-4AE6-B1B1-217F36F4524C}" type="pres">
      <dgm:prSet presAssocID="{CACC2AA8-01A2-4311-9E32-77D2CCA7CF83}" presName="sibTrans" presStyleLbl="sibTrans2D1" presStyleIdx="6" presStyleCnt="10"/>
      <dgm:spPr/>
      <dgm:t>
        <a:bodyPr/>
        <a:lstStyle/>
        <a:p>
          <a:endParaRPr lang="en-GB"/>
        </a:p>
      </dgm:t>
    </dgm:pt>
    <dgm:pt modelId="{0F428D1A-8892-4E6B-8011-16E241429237}" type="pres">
      <dgm:prSet presAssocID="{CACC2AA8-01A2-4311-9E32-77D2CCA7CF83}" presName="connectorText" presStyleLbl="sibTrans2D1" presStyleIdx="6" presStyleCnt="10"/>
      <dgm:spPr/>
      <dgm:t>
        <a:bodyPr/>
        <a:lstStyle/>
        <a:p>
          <a:endParaRPr lang="en-GB"/>
        </a:p>
      </dgm:t>
    </dgm:pt>
    <dgm:pt modelId="{E970D6D5-4A8A-4D89-B3B1-006978966F56}" type="pres">
      <dgm:prSet presAssocID="{6464FD3D-DB06-4F55-943D-42DF01265D00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B0863B-6DC3-4B00-A74C-9D2A7FF29B3A}" type="pres">
      <dgm:prSet presAssocID="{BACE03D7-10D2-4A99-AED9-19729779752A}" presName="sibTrans" presStyleLbl="sibTrans2D1" presStyleIdx="7" presStyleCnt="10"/>
      <dgm:spPr/>
      <dgm:t>
        <a:bodyPr/>
        <a:lstStyle/>
        <a:p>
          <a:endParaRPr lang="en-GB"/>
        </a:p>
      </dgm:t>
    </dgm:pt>
    <dgm:pt modelId="{F5AC626F-F5B5-4B4C-87A9-0C00C6819E0F}" type="pres">
      <dgm:prSet presAssocID="{BACE03D7-10D2-4A99-AED9-19729779752A}" presName="connectorText" presStyleLbl="sibTrans2D1" presStyleIdx="7" presStyleCnt="10"/>
      <dgm:spPr/>
      <dgm:t>
        <a:bodyPr/>
        <a:lstStyle/>
        <a:p>
          <a:endParaRPr lang="en-GB"/>
        </a:p>
      </dgm:t>
    </dgm:pt>
    <dgm:pt modelId="{9264447A-2834-4701-8A17-F4ECA3B94A1E}" type="pres">
      <dgm:prSet presAssocID="{13C81BEF-2A86-41EA-A828-4AA6F0D456F7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82C2D6-695B-44CA-9FA8-295C4D8223AB}" type="pres">
      <dgm:prSet presAssocID="{4A6F72CA-CE85-4EE8-9417-FCA76B4CD3BF}" presName="sibTrans" presStyleLbl="sibTrans2D1" presStyleIdx="8" presStyleCnt="10"/>
      <dgm:spPr/>
      <dgm:t>
        <a:bodyPr/>
        <a:lstStyle/>
        <a:p>
          <a:endParaRPr lang="en-GB"/>
        </a:p>
      </dgm:t>
    </dgm:pt>
    <dgm:pt modelId="{DCE999DD-AB13-4CDD-A378-F485BC4D9779}" type="pres">
      <dgm:prSet presAssocID="{4A6F72CA-CE85-4EE8-9417-FCA76B4CD3BF}" presName="connectorText" presStyleLbl="sibTrans2D1" presStyleIdx="8" presStyleCnt="10"/>
      <dgm:spPr/>
      <dgm:t>
        <a:bodyPr/>
        <a:lstStyle/>
        <a:p>
          <a:endParaRPr lang="en-GB"/>
        </a:p>
      </dgm:t>
    </dgm:pt>
    <dgm:pt modelId="{5508DD7A-4A1B-4BD2-9417-440EBC891FE6}" type="pres">
      <dgm:prSet presAssocID="{3B16D23A-41CD-4992-84B3-2D460DA1C475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8C80C9-CF3E-4CBA-BAB5-EBFE1D325557}" type="pres">
      <dgm:prSet presAssocID="{DDC953A3-383E-46D6-ADCE-5E576766FF03}" presName="sibTrans" presStyleLbl="sibTrans2D1" presStyleIdx="9" presStyleCnt="10"/>
      <dgm:spPr/>
      <dgm:t>
        <a:bodyPr/>
        <a:lstStyle/>
        <a:p>
          <a:endParaRPr lang="en-GB"/>
        </a:p>
      </dgm:t>
    </dgm:pt>
    <dgm:pt modelId="{C3A78E48-4E78-4C7B-AE00-D73FBEABA624}" type="pres">
      <dgm:prSet presAssocID="{DDC953A3-383E-46D6-ADCE-5E576766FF03}" presName="connectorText" presStyleLbl="sibTrans2D1" presStyleIdx="9" presStyleCnt="10"/>
      <dgm:spPr/>
      <dgm:t>
        <a:bodyPr/>
        <a:lstStyle/>
        <a:p>
          <a:endParaRPr lang="en-GB"/>
        </a:p>
      </dgm:t>
    </dgm:pt>
    <dgm:pt modelId="{F1B947D0-58F0-4B97-8DAE-22CD196E490B}" type="pres">
      <dgm:prSet presAssocID="{7D861E54-3471-41B7-8FE3-932AA9117BAD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739DF3E-398B-4E60-84D8-471D59D02A88}" type="presOf" srcId="{3B16D23A-41CD-4992-84B3-2D460DA1C475}" destId="{5508DD7A-4A1B-4BD2-9417-440EBC891FE6}" srcOrd="0" destOrd="0" presId="urn:microsoft.com/office/officeart/2005/8/layout/process5"/>
    <dgm:cxn modelId="{1FDF0137-6BE9-4A99-B15D-6CC99EF8E607}" type="presOf" srcId="{CACC2AA8-01A2-4311-9E32-77D2CCA7CF83}" destId="{0F428D1A-8892-4E6B-8011-16E241429237}" srcOrd="1" destOrd="0" presId="urn:microsoft.com/office/officeart/2005/8/layout/process5"/>
    <dgm:cxn modelId="{DBB4B88A-C713-4B8C-BE96-4045A093142E}" type="presOf" srcId="{FC20F950-E5A8-41A6-877E-7D193D6BE9D4}" destId="{011953D5-72D4-4702-BB2B-6CD85667B0FB}" srcOrd="0" destOrd="0" presId="urn:microsoft.com/office/officeart/2005/8/layout/process5"/>
    <dgm:cxn modelId="{FAF0711E-D749-45CC-B81F-4B99B8D57DDF}" type="presOf" srcId="{AAC07067-E474-47FC-8E56-2753B1FDA6F5}" destId="{A20F27BB-0B0F-4186-8DA5-8E5B867C4DB7}" srcOrd="0" destOrd="0" presId="urn:microsoft.com/office/officeart/2005/8/layout/process5"/>
    <dgm:cxn modelId="{1718C7C6-4DCC-4EAB-830C-13886EE59265}" type="presOf" srcId="{DDC953A3-383E-46D6-ADCE-5E576766FF03}" destId="{C3A78E48-4E78-4C7B-AE00-D73FBEABA624}" srcOrd="1" destOrd="0" presId="urn:microsoft.com/office/officeart/2005/8/layout/process5"/>
    <dgm:cxn modelId="{A60B5220-91C8-41A0-8F8F-31CE586D67D9}" type="presOf" srcId="{7D861E54-3471-41B7-8FE3-932AA9117BAD}" destId="{F1B947D0-58F0-4B97-8DAE-22CD196E490B}" srcOrd="0" destOrd="0" presId="urn:microsoft.com/office/officeart/2005/8/layout/process5"/>
    <dgm:cxn modelId="{930E4F5F-A8F5-4BF3-8855-2243960801F1}" type="presOf" srcId="{781CBBE3-F19C-407E-AFB1-92A991B5FBBC}" destId="{5BA80982-2D1D-4F6D-802C-AB05AABC0E1D}" srcOrd="1" destOrd="0" presId="urn:microsoft.com/office/officeart/2005/8/layout/process5"/>
    <dgm:cxn modelId="{B654F0F5-9286-4CEB-9A88-F3BCB5AFB975}" srcId="{5F00E63C-02CB-4F0C-AB9B-982B09C80C98}" destId="{472F3749-2637-44E4-A9C2-6F306F50BC66}" srcOrd="4" destOrd="0" parTransId="{54EE26DA-7F96-4824-A36B-DE75B084E763}" sibTransId="{781CBBE3-F19C-407E-AFB1-92A991B5FBBC}"/>
    <dgm:cxn modelId="{02943C5D-86F9-4330-BAF8-CF52CFA1F309}" type="presOf" srcId="{4A6F72CA-CE85-4EE8-9417-FCA76B4CD3BF}" destId="{2582C2D6-695B-44CA-9FA8-295C4D8223AB}" srcOrd="0" destOrd="0" presId="urn:microsoft.com/office/officeart/2005/8/layout/process5"/>
    <dgm:cxn modelId="{0A216A97-9114-4272-807D-2EDEAE3E392F}" type="presOf" srcId="{03D50EF7-CA32-4F77-86F1-FB8CD1B9E27B}" destId="{43D309A9-FDAE-40FF-BE1F-ECA67FD47628}" srcOrd="0" destOrd="0" presId="urn:microsoft.com/office/officeart/2005/8/layout/process5"/>
    <dgm:cxn modelId="{B2389DE8-BC0D-4972-8AA9-B1041D69334C}" srcId="{5F00E63C-02CB-4F0C-AB9B-982B09C80C98}" destId="{7D861E54-3471-41B7-8FE3-932AA9117BAD}" srcOrd="10" destOrd="0" parTransId="{C82400AB-AD81-4D20-BF75-B2D153BAA7A4}" sibTransId="{39A3E42E-F934-4A09-9194-9FF47BA90889}"/>
    <dgm:cxn modelId="{1E685E99-BC42-456D-AA96-8F03121B9676}" type="presOf" srcId="{6AC1D3AB-73AF-4CC5-BF2C-F8B6E8EAE759}" destId="{8EDAE831-8D0C-4619-9DCD-96F7F3D0E314}" srcOrd="0" destOrd="0" presId="urn:microsoft.com/office/officeart/2005/8/layout/process5"/>
    <dgm:cxn modelId="{3F1C5DEE-BAAA-45A9-9B46-F2248846C8C6}" type="presOf" srcId="{1BC2DE37-9FF1-41B4-A3E2-ADCB0DB3150A}" destId="{D7272CF1-B1A6-4387-AB26-38DC203CAFB7}" srcOrd="0" destOrd="0" presId="urn:microsoft.com/office/officeart/2005/8/layout/process5"/>
    <dgm:cxn modelId="{5E38A2C3-09A2-44DC-A9A1-8CCE07AF4A1F}" type="presOf" srcId="{6AC1D3AB-73AF-4CC5-BF2C-F8B6E8EAE759}" destId="{83B5CF01-032F-469E-83DA-58CBD678E1CA}" srcOrd="1" destOrd="0" presId="urn:microsoft.com/office/officeart/2005/8/layout/process5"/>
    <dgm:cxn modelId="{94700C8B-8552-4AE6-983D-AE6E4E9A0C3A}" type="presOf" srcId="{DDC953A3-383E-46D6-ADCE-5E576766FF03}" destId="{D68C80C9-CF3E-4CBA-BAB5-EBFE1D325557}" srcOrd="0" destOrd="0" presId="urn:microsoft.com/office/officeart/2005/8/layout/process5"/>
    <dgm:cxn modelId="{CCF15AD3-59E4-4C3C-8B38-D8BF4E893FA1}" type="presOf" srcId="{13C81BEF-2A86-41EA-A828-4AA6F0D456F7}" destId="{9264447A-2834-4701-8A17-F4ECA3B94A1E}" srcOrd="0" destOrd="0" presId="urn:microsoft.com/office/officeart/2005/8/layout/process5"/>
    <dgm:cxn modelId="{30133828-21E7-4626-9F13-4E80DB04ECC9}" srcId="{5F00E63C-02CB-4F0C-AB9B-982B09C80C98}" destId="{13C81BEF-2A86-41EA-A828-4AA6F0D456F7}" srcOrd="8" destOrd="0" parTransId="{FB0CBF25-1EBF-4948-98C4-F46F29C7DF17}" sibTransId="{4A6F72CA-CE85-4EE8-9417-FCA76B4CD3BF}"/>
    <dgm:cxn modelId="{3EF459FB-518D-4828-8C87-167863DA3F97}" srcId="{5F00E63C-02CB-4F0C-AB9B-982B09C80C98}" destId="{03D50EF7-CA32-4F77-86F1-FB8CD1B9E27B}" srcOrd="6" destOrd="0" parTransId="{901F0455-9EDB-4D2B-BDEB-6844A5E42E0F}" sibTransId="{CACC2AA8-01A2-4311-9E32-77D2CCA7CF83}"/>
    <dgm:cxn modelId="{5712F699-0542-4E81-8FBA-982B8299875D}" type="presOf" srcId="{BACE03D7-10D2-4A99-AED9-19729779752A}" destId="{F5AC626F-F5B5-4B4C-87A9-0C00C6819E0F}" srcOrd="1" destOrd="0" presId="urn:microsoft.com/office/officeart/2005/8/layout/process5"/>
    <dgm:cxn modelId="{7A059D8E-EA8F-40E2-B50D-60D94DBB37BB}" type="presOf" srcId="{ACEB6837-458F-40E5-B44D-C40EAEEDF52D}" destId="{C3B7A357-B632-42CC-8BDF-650FD9021298}" srcOrd="0" destOrd="0" presId="urn:microsoft.com/office/officeart/2005/8/layout/process5"/>
    <dgm:cxn modelId="{3288B423-942B-43AD-A073-D07F548303A0}" type="presOf" srcId="{CACC2AA8-01A2-4311-9E32-77D2CCA7CF83}" destId="{D8A1CD95-06D1-4AE6-B1B1-217F36F4524C}" srcOrd="0" destOrd="0" presId="urn:microsoft.com/office/officeart/2005/8/layout/process5"/>
    <dgm:cxn modelId="{376EB1DF-7348-4F12-A2C9-2A2DF5FD1412}" type="presOf" srcId="{472F3749-2637-44E4-A9C2-6F306F50BC66}" destId="{C3CD7BC7-D03F-45F0-A65B-A12204B2C05E}" srcOrd="0" destOrd="0" presId="urn:microsoft.com/office/officeart/2005/8/layout/process5"/>
    <dgm:cxn modelId="{B2DA10F1-610C-4E65-846A-933C0245ADA2}" srcId="{5F00E63C-02CB-4F0C-AB9B-982B09C80C98}" destId="{BD3DDF55-0C63-41D3-AD9D-45C468362810}" srcOrd="3" destOrd="0" parTransId="{94128C21-640E-4095-BAD3-B40FB532FFDC}" sibTransId="{1BC2DE37-9FF1-41B4-A3E2-ADCB0DB3150A}"/>
    <dgm:cxn modelId="{5AA144BA-5635-4A2E-A2E9-48DFD52A8468}" srcId="{5F00E63C-02CB-4F0C-AB9B-982B09C80C98}" destId="{ACEB6837-458F-40E5-B44D-C40EAEEDF52D}" srcOrd="2" destOrd="0" parTransId="{2C87E998-E550-4071-BE4F-0EA3215160C5}" sibTransId="{453ECDAE-B82F-4EE2-A88B-8E9550E262E5}"/>
    <dgm:cxn modelId="{A610859B-20FF-4F8E-9ECE-B9B739E587F7}" type="presOf" srcId="{4A6F72CA-CE85-4EE8-9417-FCA76B4CD3BF}" destId="{DCE999DD-AB13-4CDD-A378-F485BC4D9779}" srcOrd="1" destOrd="0" presId="urn:microsoft.com/office/officeart/2005/8/layout/process5"/>
    <dgm:cxn modelId="{38AB1CA8-44F7-480F-8119-FE8BDDE95104}" srcId="{5F00E63C-02CB-4F0C-AB9B-982B09C80C98}" destId="{3B16D23A-41CD-4992-84B3-2D460DA1C475}" srcOrd="9" destOrd="0" parTransId="{CBB66B7F-E443-45D2-BFEC-F5373ABA8AE1}" sibTransId="{DDC953A3-383E-46D6-ADCE-5E576766FF03}"/>
    <dgm:cxn modelId="{B806BA77-DDAD-4F47-A7C7-0331A2C5D7B8}" type="presOf" srcId="{F37E400A-6259-45AF-B465-7E7AAFF61D7E}" destId="{16388AC2-71B0-4FA4-A4CE-4512714526E7}" srcOrd="0" destOrd="0" presId="urn:microsoft.com/office/officeart/2005/8/layout/process5"/>
    <dgm:cxn modelId="{D62EC216-53D9-4D21-B43D-7E3E03B60A42}" type="presOf" srcId="{067EC621-34AB-4F90-96C7-7A9237EE2304}" destId="{0A5DA85D-AEAB-4D4F-9665-623D43005B80}" srcOrd="0" destOrd="0" presId="urn:microsoft.com/office/officeart/2005/8/layout/process5"/>
    <dgm:cxn modelId="{076381E1-ABCE-4EF6-A774-04B5AC950982}" type="presOf" srcId="{5F00E63C-02CB-4F0C-AB9B-982B09C80C98}" destId="{9BEA1F1E-530A-4605-A7BA-D29FC2C46EB5}" srcOrd="0" destOrd="0" presId="urn:microsoft.com/office/officeart/2005/8/layout/process5"/>
    <dgm:cxn modelId="{9DD8B941-22EC-404F-902B-0AFDFDD63BA6}" srcId="{5F00E63C-02CB-4F0C-AB9B-982B09C80C98}" destId="{AAC07067-E474-47FC-8E56-2753B1FDA6F5}" srcOrd="1" destOrd="0" parTransId="{548B3F82-D832-4FB2-8807-E97C665419FC}" sibTransId="{F37E400A-6259-45AF-B465-7E7AAFF61D7E}"/>
    <dgm:cxn modelId="{77AB9C34-AAF1-41B8-83BF-E51AD2DDCEA7}" srcId="{5F00E63C-02CB-4F0C-AB9B-982B09C80C98}" destId="{067EC621-34AB-4F90-96C7-7A9237EE2304}" srcOrd="5" destOrd="0" parTransId="{345B3B1F-7948-4458-BBE6-F014AFFD6D79}" sibTransId="{6AC1D3AB-73AF-4CC5-BF2C-F8B6E8EAE759}"/>
    <dgm:cxn modelId="{88F65927-D8BD-4B34-BD87-F0DF1DBBE5DF}" srcId="{5F00E63C-02CB-4F0C-AB9B-982B09C80C98}" destId="{6464FD3D-DB06-4F55-943D-42DF01265D00}" srcOrd="7" destOrd="0" parTransId="{D1A20F1B-9DBF-4531-84D0-1D48190B0877}" sibTransId="{BACE03D7-10D2-4A99-AED9-19729779752A}"/>
    <dgm:cxn modelId="{715ACA8B-9FB5-4A83-ACB4-9F0B3772282C}" type="presOf" srcId="{F37E400A-6259-45AF-B465-7E7AAFF61D7E}" destId="{8123C426-55EE-49B0-B583-E3045CB348F8}" srcOrd="1" destOrd="0" presId="urn:microsoft.com/office/officeart/2005/8/layout/process5"/>
    <dgm:cxn modelId="{18626975-D245-4BC6-8B41-5745B7C6BCF7}" type="presOf" srcId="{781CBBE3-F19C-407E-AFB1-92A991B5FBBC}" destId="{949C2B49-E0C5-4DA2-9BE8-4D090671B592}" srcOrd="0" destOrd="0" presId="urn:microsoft.com/office/officeart/2005/8/layout/process5"/>
    <dgm:cxn modelId="{B6693076-F3A0-42BA-9C33-8162B7E110D9}" type="presOf" srcId="{FC20F950-E5A8-41A6-877E-7D193D6BE9D4}" destId="{9B57366A-891F-4A6B-8004-4C820CF84299}" srcOrd="1" destOrd="0" presId="urn:microsoft.com/office/officeart/2005/8/layout/process5"/>
    <dgm:cxn modelId="{44EB38B6-A0BB-4683-B504-3DD7440E5069}" srcId="{5F00E63C-02CB-4F0C-AB9B-982B09C80C98}" destId="{ED450A3F-CBCA-4A52-BF15-169036E9924E}" srcOrd="0" destOrd="0" parTransId="{6F35CFFC-00DD-4D13-AD55-A516A75D043C}" sibTransId="{FC20F950-E5A8-41A6-877E-7D193D6BE9D4}"/>
    <dgm:cxn modelId="{03403695-1CF4-4626-B65B-AA891BBA8BEE}" type="presOf" srcId="{6464FD3D-DB06-4F55-943D-42DF01265D00}" destId="{E970D6D5-4A8A-4D89-B3B1-006978966F56}" srcOrd="0" destOrd="0" presId="urn:microsoft.com/office/officeart/2005/8/layout/process5"/>
    <dgm:cxn modelId="{71F16E12-6A4F-495C-A688-EF489390DF97}" type="presOf" srcId="{BD3DDF55-0C63-41D3-AD9D-45C468362810}" destId="{BF2369EF-D841-48C1-A862-A9924D9DE628}" srcOrd="0" destOrd="0" presId="urn:microsoft.com/office/officeart/2005/8/layout/process5"/>
    <dgm:cxn modelId="{B00FE8ED-D4FF-4053-88D1-FB2BA18D5FDD}" type="presOf" srcId="{BACE03D7-10D2-4A99-AED9-19729779752A}" destId="{1AB0863B-6DC3-4B00-A74C-9D2A7FF29B3A}" srcOrd="0" destOrd="0" presId="urn:microsoft.com/office/officeart/2005/8/layout/process5"/>
    <dgm:cxn modelId="{F1D15DBD-EAD0-47A0-9F49-AFC996B922D5}" type="presOf" srcId="{453ECDAE-B82F-4EE2-A88B-8E9550E262E5}" destId="{27C4FC1A-31D3-420C-B442-1A297D436FAC}" srcOrd="0" destOrd="0" presId="urn:microsoft.com/office/officeart/2005/8/layout/process5"/>
    <dgm:cxn modelId="{8695F65E-1A54-4DFA-B010-692C3DF9B4D6}" type="presOf" srcId="{ED450A3F-CBCA-4A52-BF15-169036E9924E}" destId="{159C94FE-9A42-4C78-8714-DF553C8FC683}" srcOrd="0" destOrd="0" presId="urn:microsoft.com/office/officeart/2005/8/layout/process5"/>
    <dgm:cxn modelId="{BFD03C56-3216-4610-AB43-BEF1DF8E7530}" type="presOf" srcId="{1BC2DE37-9FF1-41B4-A3E2-ADCB0DB3150A}" destId="{69777369-57F2-4988-B334-6AB16AA9DDB7}" srcOrd="1" destOrd="0" presId="urn:microsoft.com/office/officeart/2005/8/layout/process5"/>
    <dgm:cxn modelId="{A8DA0C1B-F5E7-4CE5-A22E-2C2AF839E6D6}" type="presOf" srcId="{453ECDAE-B82F-4EE2-A88B-8E9550E262E5}" destId="{E939A156-DE58-41C7-9E41-45303F9112F2}" srcOrd="1" destOrd="0" presId="urn:microsoft.com/office/officeart/2005/8/layout/process5"/>
    <dgm:cxn modelId="{7C240478-3419-4966-8256-EEC333BB071B}" type="presParOf" srcId="{9BEA1F1E-530A-4605-A7BA-D29FC2C46EB5}" destId="{159C94FE-9A42-4C78-8714-DF553C8FC683}" srcOrd="0" destOrd="0" presId="urn:microsoft.com/office/officeart/2005/8/layout/process5"/>
    <dgm:cxn modelId="{AB82567F-EEF4-410F-951B-EA1EBD033016}" type="presParOf" srcId="{9BEA1F1E-530A-4605-A7BA-D29FC2C46EB5}" destId="{011953D5-72D4-4702-BB2B-6CD85667B0FB}" srcOrd="1" destOrd="0" presId="urn:microsoft.com/office/officeart/2005/8/layout/process5"/>
    <dgm:cxn modelId="{286DE375-E645-4839-AE23-2828DB1347E3}" type="presParOf" srcId="{011953D5-72D4-4702-BB2B-6CD85667B0FB}" destId="{9B57366A-891F-4A6B-8004-4C820CF84299}" srcOrd="0" destOrd="0" presId="urn:microsoft.com/office/officeart/2005/8/layout/process5"/>
    <dgm:cxn modelId="{E69BA0E2-25B5-49A4-A585-23D85D46459C}" type="presParOf" srcId="{9BEA1F1E-530A-4605-A7BA-D29FC2C46EB5}" destId="{A20F27BB-0B0F-4186-8DA5-8E5B867C4DB7}" srcOrd="2" destOrd="0" presId="urn:microsoft.com/office/officeart/2005/8/layout/process5"/>
    <dgm:cxn modelId="{A3D94977-F039-4656-A307-3E3FAF3D2480}" type="presParOf" srcId="{9BEA1F1E-530A-4605-A7BA-D29FC2C46EB5}" destId="{16388AC2-71B0-4FA4-A4CE-4512714526E7}" srcOrd="3" destOrd="0" presId="urn:microsoft.com/office/officeart/2005/8/layout/process5"/>
    <dgm:cxn modelId="{C29F19B7-3B52-42C8-88C7-1E8ECE7ED7D7}" type="presParOf" srcId="{16388AC2-71B0-4FA4-A4CE-4512714526E7}" destId="{8123C426-55EE-49B0-B583-E3045CB348F8}" srcOrd="0" destOrd="0" presId="urn:microsoft.com/office/officeart/2005/8/layout/process5"/>
    <dgm:cxn modelId="{4447598E-01C6-48B2-80E7-47229E387889}" type="presParOf" srcId="{9BEA1F1E-530A-4605-A7BA-D29FC2C46EB5}" destId="{C3B7A357-B632-42CC-8BDF-650FD9021298}" srcOrd="4" destOrd="0" presId="urn:microsoft.com/office/officeart/2005/8/layout/process5"/>
    <dgm:cxn modelId="{B8AEC735-D12E-4440-8124-239CACA79A3D}" type="presParOf" srcId="{9BEA1F1E-530A-4605-A7BA-D29FC2C46EB5}" destId="{27C4FC1A-31D3-420C-B442-1A297D436FAC}" srcOrd="5" destOrd="0" presId="urn:microsoft.com/office/officeart/2005/8/layout/process5"/>
    <dgm:cxn modelId="{B92B4FEF-BE4A-4E7C-A276-4584644F83D1}" type="presParOf" srcId="{27C4FC1A-31D3-420C-B442-1A297D436FAC}" destId="{E939A156-DE58-41C7-9E41-45303F9112F2}" srcOrd="0" destOrd="0" presId="urn:microsoft.com/office/officeart/2005/8/layout/process5"/>
    <dgm:cxn modelId="{9F073719-5453-45C6-82E2-5F63DB919425}" type="presParOf" srcId="{9BEA1F1E-530A-4605-A7BA-D29FC2C46EB5}" destId="{BF2369EF-D841-48C1-A862-A9924D9DE628}" srcOrd="6" destOrd="0" presId="urn:microsoft.com/office/officeart/2005/8/layout/process5"/>
    <dgm:cxn modelId="{8A0CF3D9-60E6-441F-9788-CF91DBB8D197}" type="presParOf" srcId="{9BEA1F1E-530A-4605-A7BA-D29FC2C46EB5}" destId="{D7272CF1-B1A6-4387-AB26-38DC203CAFB7}" srcOrd="7" destOrd="0" presId="urn:microsoft.com/office/officeart/2005/8/layout/process5"/>
    <dgm:cxn modelId="{B1756563-5E6A-4AEA-B526-6C43CDFA049A}" type="presParOf" srcId="{D7272CF1-B1A6-4387-AB26-38DC203CAFB7}" destId="{69777369-57F2-4988-B334-6AB16AA9DDB7}" srcOrd="0" destOrd="0" presId="urn:microsoft.com/office/officeart/2005/8/layout/process5"/>
    <dgm:cxn modelId="{A0C58536-FDB1-414B-8B70-0D6644E4F0F1}" type="presParOf" srcId="{9BEA1F1E-530A-4605-A7BA-D29FC2C46EB5}" destId="{C3CD7BC7-D03F-45F0-A65B-A12204B2C05E}" srcOrd="8" destOrd="0" presId="urn:microsoft.com/office/officeart/2005/8/layout/process5"/>
    <dgm:cxn modelId="{AA4D7946-938C-4819-A035-CBFF3717FF76}" type="presParOf" srcId="{9BEA1F1E-530A-4605-A7BA-D29FC2C46EB5}" destId="{949C2B49-E0C5-4DA2-9BE8-4D090671B592}" srcOrd="9" destOrd="0" presId="urn:microsoft.com/office/officeart/2005/8/layout/process5"/>
    <dgm:cxn modelId="{91B883FA-0555-4E59-9A2B-AF3890B63628}" type="presParOf" srcId="{949C2B49-E0C5-4DA2-9BE8-4D090671B592}" destId="{5BA80982-2D1D-4F6D-802C-AB05AABC0E1D}" srcOrd="0" destOrd="0" presId="urn:microsoft.com/office/officeart/2005/8/layout/process5"/>
    <dgm:cxn modelId="{401249C6-F4B9-4534-B006-84A3074DC924}" type="presParOf" srcId="{9BEA1F1E-530A-4605-A7BA-D29FC2C46EB5}" destId="{0A5DA85D-AEAB-4D4F-9665-623D43005B80}" srcOrd="10" destOrd="0" presId="urn:microsoft.com/office/officeart/2005/8/layout/process5"/>
    <dgm:cxn modelId="{935970AA-84BA-4C88-948A-F3E68C711D5E}" type="presParOf" srcId="{9BEA1F1E-530A-4605-A7BA-D29FC2C46EB5}" destId="{8EDAE831-8D0C-4619-9DCD-96F7F3D0E314}" srcOrd="11" destOrd="0" presId="urn:microsoft.com/office/officeart/2005/8/layout/process5"/>
    <dgm:cxn modelId="{A35C77F4-F75A-4B04-87CB-4CC254A6132D}" type="presParOf" srcId="{8EDAE831-8D0C-4619-9DCD-96F7F3D0E314}" destId="{83B5CF01-032F-469E-83DA-58CBD678E1CA}" srcOrd="0" destOrd="0" presId="urn:microsoft.com/office/officeart/2005/8/layout/process5"/>
    <dgm:cxn modelId="{706D827F-E63B-4E48-82C9-E81E87FD4394}" type="presParOf" srcId="{9BEA1F1E-530A-4605-A7BA-D29FC2C46EB5}" destId="{43D309A9-FDAE-40FF-BE1F-ECA67FD47628}" srcOrd="12" destOrd="0" presId="urn:microsoft.com/office/officeart/2005/8/layout/process5"/>
    <dgm:cxn modelId="{49232024-CC47-40FD-A9DC-9EA2EAF96F40}" type="presParOf" srcId="{9BEA1F1E-530A-4605-A7BA-D29FC2C46EB5}" destId="{D8A1CD95-06D1-4AE6-B1B1-217F36F4524C}" srcOrd="13" destOrd="0" presId="urn:microsoft.com/office/officeart/2005/8/layout/process5"/>
    <dgm:cxn modelId="{1D830FC4-9532-42C5-9CB9-EE424A447E19}" type="presParOf" srcId="{D8A1CD95-06D1-4AE6-B1B1-217F36F4524C}" destId="{0F428D1A-8892-4E6B-8011-16E241429237}" srcOrd="0" destOrd="0" presId="urn:microsoft.com/office/officeart/2005/8/layout/process5"/>
    <dgm:cxn modelId="{D25B6FC9-2E28-43AD-897C-C04D1EC9D50F}" type="presParOf" srcId="{9BEA1F1E-530A-4605-A7BA-D29FC2C46EB5}" destId="{E970D6D5-4A8A-4D89-B3B1-006978966F56}" srcOrd="14" destOrd="0" presId="urn:microsoft.com/office/officeart/2005/8/layout/process5"/>
    <dgm:cxn modelId="{C534A51D-9985-4F73-A445-1C57452A448D}" type="presParOf" srcId="{9BEA1F1E-530A-4605-A7BA-D29FC2C46EB5}" destId="{1AB0863B-6DC3-4B00-A74C-9D2A7FF29B3A}" srcOrd="15" destOrd="0" presId="urn:microsoft.com/office/officeart/2005/8/layout/process5"/>
    <dgm:cxn modelId="{EAE524F4-F40F-4A0E-B057-67C77611B05D}" type="presParOf" srcId="{1AB0863B-6DC3-4B00-A74C-9D2A7FF29B3A}" destId="{F5AC626F-F5B5-4B4C-87A9-0C00C6819E0F}" srcOrd="0" destOrd="0" presId="urn:microsoft.com/office/officeart/2005/8/layout/process5"/>
    <dgm:cxn modelId="{1203F043-842E-4CD6-9945-2CDFBD10AB80}" type="presParOf" srcId="{9BEA1F1E-530A-4605-A7BA-D29FC2C46EB5}" destId="{9264447A-2834-4701-8A17-F4ECA3B94A1E}" srcOrd="16" destOrd="0" presId="urn:microsoft.com/office/officeart/2005/8/layout/process5"/>
    <dgm:cxn modelId="{CE3D5ECC-A2A4-470E-BC86-A62C2F8DB90D}" type="presParOf" srcId="{9BEA1F1E-530A-4605-A7BA-D29FC2C46EB5}" destId="{2582C2D6-695B-44CA-9FA8-295C4D8223AB}" srcOrd="17" destOrd="0" presId="urn:microsoft.com/office/officeart/2005/8/layout/process5"/>
    <dgm:cxn modelId="{335BD397-475B-45CA-B97D-332E4DA03E60}" type="presParOf" srcId="{2582C2D6-695B-44CA-9FA8-295C4D8223AB}" destId="{DCE999DD-AB13-4CDD-A378-F485BC4D9779}" srcOrd="0" destOrd="0" presId="urn:microsoft.com/office/officeart/2005/8/layout/process5"/>
    <dgm:cxn modelId="{52DB1DD7-9D25-40E3-A783-EC9C3774C45B}" type="presParOf" srcId="{9BEA1F1E-530A-4605-A7BA-D29FC2C46EB5}" destId="{5508DD7A-4A1B-4BD2-9417-440EBC891FE6}" srcOrd="18" destOrd="0" presId="urn:microsoft.com/office/officeart/2005/8/layout/process5"/>
    <dgm:cxn modelId="{D755EEEF-9096-49A1-8AC6-0952D6E5C866}" type="presParOf" srcId="{9BEA1F1E-530A-4605-A7BA-D29FC2C46EB5}" destId="{D68C80C9-CF3E-4CBA-BAB5-EBFE1D325557}" srcOrd="19" destOrd="0" presId="urn:microsoft.com/office/officeart/2005/8/layout/process5"/>
    <dgm:cxn modelId="{B5C2C49E-A1A0-4FA8-B5B2-2D9CA0459B75}" type="presParOf" srcId="{D68C80C9-CF3E-4CBA-BAB5-EBFE1D325557}" destId="{C3A78E48-4E78-4C7B-AE00-D73FBEABA624}" srcOrd="0" destOrd="0" presId="urn:microsoft.com/office/officeart/2005/8/layout/process5"/>
    <dgm:cxn modelId="{DEE07245-C37D-43AB-A21A-41811EBD464C}" type="presParOf" srcId="{9BEA1F1E-530A-4605-A7BA-D29FC2C46EB5}" destId="{F1B947D0-58F0-4B97-8DAE-22CD196E490B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00E63C-02CB-4F0C-AB9B-982B09C80C98}" type="doc">
      <dgm:prSet loTypeId="urn:microsoft.com/office/officeart/2005/8/layout/process5" loCatId="process" qsTypeId="urn:microsoft.com/office/officeart/2005/8/quickstyle/3d5" qsCatId="3D" csTypeId="urn:microsoft.com/office/officeart/2005/8/colors/colorful4" csCatId="colorful" phldr="1"/>
      <dgm:spPr/>
    </dgm:pt>
    <dgm:pt modelId="{AAC07067-E474-47FC-8E56-2753B1FDA6F5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Trade Execution</a:t>
          </a:r>
          <a:endParaRPr lang="en-GB" dirty="0"/>
        </a:p>
      </dgm:t>
    </dgm:pt>
    <dgm:pt modelId="{548B3F82-D832-4FB2-8807-E97C665419FC}" type="parTrans" cxnId="{9DD8B941-22EC-404F-902B-0AFDFDD63BA6}">
      <dgm:prSet/>
      <dgm:spPr/>
      <dgm:t>
        <a:bodyPr/>
        <a:lstStyle/>
        <a:p>
          <a:endParaRPr lang="en-GB"/>
        </a:p>
      </dgm:t>
    </dgm:pt>
    <dgm:pt modelId="{F37E400A-6259-45AF-B465-7E7AAFF61D7E}" type="sibTrans" cxnId="{9DD8B941-22EC-404F-902B-0AFDFDD63BA6}">
      <dgm:prSet/>
      <dgm:spPr/>
      <dgm:t>
        <a:bodyPr/>
        <a:lstStyle/>
        <a:p>
          <a:endParaRPr lang="en-GB" dirty="0"/>
        </a:p>
      </dgm:t>
    </dgm:pt>
    <dgm:pt modelId="{ACEB6837-458F-40E5-B44D-C40EAEEDF52D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Trade Capture (Front and Back Office)</a:t>
          </a:r>
          <a:endParaRPr lang="en-GB" dirty="0"/>
        </a:p>
      </dgm:t>
    </dgm:pt>
    <dgm:pt modelId="{2C87E998-E550-4071-BE4F-0EA3215160C5}" type="parTrans" cxnId="{5AA144BA-5635-4A2E-A2E9-48DFD52A8468}">
      <dgm:prSet/>
      <dgm:spPr/>
      <dgm:t>
        <a:bodyPr/>
        <a:lstStyle/>
        <a:p>
          <a:endParaRPr lang="en-GB"/>
        </a:p>
      </dgm:t>
    </dgm:pt>
    <dgm:pt modelId="{453ECDAE-B82F-4EE2-A88B-8E9550E262E5}" type="sibTrans" cxnId="{5AA144BA-5635-4A2E-A2E9-48DFD52A8468}">
      <dgm:prSet/>
      <dgm:spPr/>
      <dgm:t>
        <a:bodyPr/>
        <a:lstStyle/>
        <a:p>
          <a:endParaRPr lang="en-GB" dirty="0"/>
        </a:p>
      </dgm:t>
    </dgm:pt>
    <dgm:pt modelId="{BD3DDF55-0C63-41D3-AD9D-45C468362810}">
      <dgm:prSet phldrT="[Text]"/>
      <dgm:spPr>
        <a:effectLst/>
      </dgm:spPr>
      <dgm:t>
        <a:bodyPr/>
        <a:lstStyle/>
        <a:p>
          <a:r>
            <a:rPr lang="en-US" dirty="0" smtClean="0"/>
            <a:t>Trade Enrichment</a:t>
          </a:r>
          <a:endParaRPr lang="en-GB" dirty="0"/>
        </a:p>
      </dgm:t>
    </dgm:pt>
    <dgm:pt modelId="{94128C21-640E-4095-BAD3-B40FB532FFDC}" type="parTrans" cxnId="{B2DA10F1-610C-4E65-846A-933C0245ADA2}">
      <dgm:prSet/>
      <dgm:spPr/>
      <dgm:t>
        <a:bodyPr/>
        <a:lstStyle/>
        <a:p>
          <a:endParaRPr lang="en-GB"/>
        </a:p>
      </dgm:t>
    </dgm:pt>
    <dgm:pt modelId="{1BC2DE37-9FF1-41B4-A3E2-ADCB0DB3150A}" type="sibTrans" cxnId="{B2DA10F1-610C-4E65-846A-933C0245ADA2}">
      <dgm:prSet/>
      <dgm:spPr/>
      <dgm:t>
        <a:bodyPr/>
        <a:lstStyle/>
        <a:p>
          <a:endParaRPr lang="en-GB" dirty="0"/>
        </a:p>
      </dgm:t>
    </dgm:pt>
    <dgm:pt modelId="{472F3749-2637-44E4-A9C2-6F306F50BC66}">
      <dgm:prSet phldrT="[Text]"/>
      <dgm:spPr/>
      <dgm:t>
        <a:bodyPr/>
        <a:lstStyle/>
        <a:p>
          <a:r>
            <a:rPr lang="en-US" dirty="0" smtClean="0"/>
            <a:t>Trade Validation</a:t>
          </a:r>
          <a:endParaRPr lang="en-GB" dirty="0"/>
        </a:p>
      </dgm:t>
    </dgm:pt>
    <dgm:pt modelId="{54EE26DA-7F96-4824-A36B-DE75B084E763}" type="parTrans" cxnId="{B654F0F5-9286-4CEB-9A88-F3BCB5AFB975}">
      <dgm:prSet/>
      <dgm:spPr/>
      <dgm:t>
        <a:bodyPr/>
        <a:lstStyle/>
        <a:p>
          <a:endParaRPr lang="en-GB"/>
        </a:p>
      </dgm:t>
    </dgm:pt>
    <dgm:pt modelId="{781CBBE3-F19C-407E-AFB1-92A991B5FBBC}" type="sibTrans" cxnId="{B654F0F5-9286-4CEB-9A88-F3BCB5AFB975}">
      <dgm:prSet/>
      <dgm:spPr/>
      <dgm:t>
        <a:bodyPr/>
        <a:lstStyle/>
        <a:p>
          <a:endParaRPr lang="en-GB" dirty="0"/>
        </a:p>
      </dgm:t>
    </dgm:pt>
    <dgm:pt modelId="{067EC621-34AB-4F90-96C7-7A9237EE2304}">
      <dgm:prSet phldrT="[Text]"/>
      <dgm:spPr/>
      <dgm:t>
        <a:bodyPr/>
        <a:lstStyle/>
        <a:p>
          <a:r>
            <a:rPr lang="en-US" dirty="0" smtClean="0"/>
            <a:t>Trade Agreement</a:t>
          </a:r>
          <a:endParaRPr lang="en-GB" dirty="0"/>
        </a:p>
      </dgm:t>
    </dgm:pt>
    <dgm:pt modelId="{345B3B1F-7948-4458-BBE6-F014AFFD6D79}" type="parTrans" cxnId="{77AB9C34-AAF1-41B8-83BF-E51AD2DDCEA7}">
      <dgm:prSet/>
      <dgm:spPr/>
      <dgm:t>
        <a:bodyPr/>
        <a:lstStyle/>
        <a:p>
          <a:endParaRPr lang="en-GB"/>
        </a:p>
      </dgm:t>
    </dgm:pt>
    <dgm:pt modelId="{6AC1D3AB-73AF-4CC5-BF2C-F8B6E8EAE759}" type="sibTrans" cxnId="{77AB9C34-AAF1-41B8-83BF-E51AD2DDCEA7}">
      <dgm:prSet/>
      <dgm:spPr/>
      <dgm:t>
        <a:bodyPr/>
        <a:lstStyle/>
        <a:p>
          <a:endParaRPr lang="en-GB" dirty="0"/>
        </a:p>
      </dgm:t>
    </dgm:pt>
    <dgm:pt modelId="{7D861E54-3471-41B7-8FE3-932AA9117BAD}">
      <dgm:prSet phldrT="[Text]"/>
      <dgm:spPr/>
      <dgm:t>
        <a:bodyPr/>
        <a:lstStyle/>
        <a:p>
          <a:r>
            <a:rPr lang="en-US" dirty="0" smtClean="0"/>
            <a:t>Trade Settlement</a:t>
          </a:r>
          <a:endParaRPr lang="en-GB" dirty="0"/>
        </a:p>
      </dgm:t>
    </dgm:pt>
    <dgm:pt modelId="{39A3E42E-F934-4A09-9194-9FF47BA90889}" type="sibTrans" cxnId="{B2389DE8-BC0D-4972-8AA9-B1041D69334C}">
      <dgm:prSet/>
      <dgm:spPr/>
      <dgm:t>
        <a:bodyPr/>
        <a:lstStyle/>
        <a:p>
          <a:endParaRPr lang="en-GB"/>
        </a:p>
      </dgm:t>
    </dgm:pt>
    <dgm:pt modelId="{C82400AB-AD81-4D20-BF75-B2D153BAA7A4}" type="parTrans" cxnId="{B2389DE8-BC0D-4972-8AA9-B1041D69334C}">
      <dgm:prSet/>
      <dgm:spPr/>
      <dgm:t>
        <a:bodyPr/>
        <a:lstStyle/>
        <a:p>
          <a:endParaRPr lang="en-GB"/>
        </a:p>
      </dgm:t>
    </dgm:pt>
    <dgm:pt modelId="{3B16D23A-41CD-4992-84B3-2D460DA1C475}">
      <dgm:prSet phldrT="[Text]"/>
      <dgm:spPr/>
      <dgm:t>
        <a:bodyPr/>
        <a:lstStyle/>
        <a:p>
          <a:r>
            <a:rPr lang="en-US" dirty="0" smtClean="0"/>
            <a:t>Pre Value Date Settlement Instruction Status</a:t>
          </a:r>
          <a:endParaRPr lang="en-GB" dirty="0"/>
        </a:p>
      </dgm:t>
    </dgm:pt>
    <dgm:pt modelId="{DDC953A3-383E-46D6-ADCE-5E576766FF03}" type="sibTrans" cxnId="{38AB1CA8-44F7-480F-8119-FE8BDDE95104}">
      <dgm:prSet/>
      <dgm:spPr/>
      <dgm:t>
        <a:bodyPr/>
        <a:lstStyle/>
        <a:p>
          <a:endParaRPr lang="en-GB" dirty="0"/>
        </a:p>
      </dgm:t>
    </dgm:pt>
    <dgm:pt modelId="{CBB66B7F-E443-45D2-BFEC-F5373ABA8AE1}" type="parTrans" cxnId="{38AB1CA8-44F7-480F-8119-FE8BDDE95104}">
      <dgm:prSet/>
      <dgm:spPr/>
      <dgm:t>
        <a:bodyPr/>
        <a:lstStyle/>
        <a:p>
          <a:endParaRPr lang="en-GB"/>
        </a:p>
      </dgm:t>
    </dgm:pt>
    <dgm:pt modelId="{13C81BEF-2A86-41EA-A828-4AA6F0D456F7}">
      <dgm:prSet phldrT="[Text]"/>
      <dgm:spPr/>
      <dgm:t>
        <a:bodyPr/>
        <a:lstStyle/>
        <a:p>
          <a:r>
            <a:rPr lang="en-US" dirty="0" smtClean="0"/>
            <a:t>The Role of the Custodian</a:t>
          </a:r>
          <a:endParaRPr lang="en-GB" dirty="0"/>
        </a:p>
      </dgm:t>
    </dgm:pt>
    <dgm:pt modelId="{4A6F72CA-CE85-4EE8-9417-FCA76B4CD3BF}" type="sibTrans" cxnId="{30133828-21E7-4626-9F13-4E80DB04ECC9}">
      <dgm:prSet/>
      <dgm:spPr/>
      <dgm:t>
        <a:bodyPr/>
        <a:lstStyle/>
        <a:p>
          <a:endParaRPr lang="en-GB" dirty="0"/>
        </a:p>
      </dgm:t>
    </dgm:pt>
    <dgm:pt modelId="{FB0CBF25-1EBF-4948-98C4-F46F29C7DF17}" type="parTrans" cxnId="{30133828-21E7-4626-9F13-4E80DB04ECC9}">
      <dgm:prSet/>
      <dgm:spPr/>
      <dgm:t>
        <a:bodyPr/>
        <a:lstStyle/>
        <a:p>
          <a:endParaRPr lang="en-GB"/>
        </a:p>
      </dgm:t>
    </dgm:pt>
    <dgm:pt modelId="{6464FD3D-DB06-4F55-943D-42DF01265D00}">
      <dgm:prSet phldrT="[Text]"/>
      <dgm:spPr/>
      <dgm:t>
        <a:bodyPr/>
        <a:lstStyle/>
        <a:p>
          <a:r>
            <a:rPr lang="en-US" dirty="0" smtClean="0"/>
            <a:t>Settlement Instructions</a:t>
          </a:r>
          <a:endParaRPr lang="en-GB" dirty="0"/>
        </a:p>
      </dgm:t>
    </dgm:pt>
    <dgm:pt modelId="{BACE03D7-10D2-4A99-AED9-19729779752A}" type="sibTrans" cxnId="{88F65927-D8BD-4B34-BD87-F0DF1DBBE5DF}">
      <dgm:prSet/>
      <dgm:spPr/>
      <dgm:t>
        <a:bodyPr/>
        <a:lstStyle/>
        <a:p>
          <a:endParaRPr lang="en-GB" dirty="0"/>
        </a:p>
      </dgm:t>
    </dgm:pt>
    <dgm:pt modelId="{D1A20F1B-9DBF-4531-84D0-1D48190B0877}" type="parTrans" cxnId="{88F65927-D8BD-4B34-BD87-F0DF1DBBE5DF}">
      <dgm:prSet/>
      <dgm:spPr/>
      <dgm:t>
        <a:bodyPr/>
        <a:lstStyle/>
        <a:p>
          <a:endParaRPr lang="en-GB"/>
        </a:p>
      </dgm:t>
    </dgm:pt>
    <dgm:pt modelId="{03D50EF7-CA32-4F77-86F1-FB8CD1B9E27B}">
      <dgm:prSet phldrT="[Text]"/>
      <dgm:spPr/>
      <dgm:t>
        <a:bodyPr/>
        <a:lstStyle/>
        <a:p>
          <a:r>
            <a:rPr lang="en-US" dirty="0" smtClean="0"/>
            <a:t>Transaction Reporting</a:t>
          </a:r>
          <a:endParaRPr lang="en-GB" dirty="0"/>
        </a:p>
      </dgm:t>
    </dgm:pt>
    <dgm:pt modelId="{CACC2AA8-01A2-4311-9E32-77D2CCA7CF83}" type="sibTrans" cxnId="{3EF459FB-518D-4828-8C87-167863DA3F97}">
      <dgm:prSet/>
      <dgm:spPr/>
      <dgm:t>
        <a:bodyPr/>
        <a:lstStyle/>
        <a:p>
          <a:endParaRPr lang="en-GB" dirty="0"/>
        </a:p>
      </dgm:t>
    </dgm:pt>
    <dgm:pt modelId="{901F0455-9EDB-4D2B-BDEB-6844A5E42E0F}" type="parTrans" cxnId="{3EF459FB-518D-4828-8C87-167863DA3F97}">
      <dgm:prSet/>
      <dgm:spPr/>
      <dgm:t>
        <a:bodyPr/>
        <a:lstStyle/>
        <a:p>
          <a:endParaRPr lang="en-GB"/>
        </a:p>
      </dgm:t>
    </dgm:pt>
    <dgm:pt modelId="{ED450A3F-CBCA-4A52-BF15-169036E9924E}">
      <dgm:prSet phldrT="[Text]"/>
      <dgm:spPr/>
      <dgm:t>
        <a:bodyPr/>
        <a:lstStyle/>
        <a:p>
          <a:r>
            <a:rPr lang="en-US" dirty="0" smtClean="0"/>
            <a:t>Pre-Execution</a:t>
          </a:r>
          <a:endParaRPr lang="en-GB" dirty="0"/>
        </a:p>
      </dgm:t>
    </dgm:pt>
    <dgm:pt modelId="{6F35CFFC-00DD-4D13-AD55-A516A75D043C}" type="parTrans" cxnId="{44EB38B6-A0BB-4683-B504-3DD7440E5069}">
      <dgm:prSet/>
      <dgm:spPr/>
      <dgm:t>
        <a:bodyPr/>
        <a:lstStyle/>
        <a:p>
          <a:endParaRPr lang="en-GB"/>
        </a:p>
      </dgm:t>
    </dgm:pt>
    <dgm:pt modelId="{FC20F950-E5A8-41A6-877E-7D193D6BE9D4}" type="sibTrans" cxnId="{44EB38B6-A0BB-4683-B504-3DD7440E5069}">
      <dgm:prSet/>
      <dgm:spPr/>
      <dgm:t>
        <a:bodyPr/>
        <a:lstStyle/>
        <a:p>
          <a:endParaRPr lang="en-GB" dirty="0"/>
        </a:p>
      </dgm:t>
    </dgm:pt>
    <dgm:pt modelId="{9BEA1F1E-530A-4605-A7BA-D29FC2C46EB5}" type="pres">
      <dgm:prSet presAssocID="{5F00E63C-02CB-4F0C-AB9B-982B09C80C98}" presName="diagram" presStyleCnt="0">
        <dgm:presLayoutVars>
          <dgm:dir/>
          <dgm:resizeHandles val="exact"/>
        </dgm:presLayoutVars>
      </dgm:prSet>
      <dgm:spPr/>
    </dgm:pt>
    <dgm:pt modelId="{159C94FE-9A42-4C78-8714-DF553C8FC683}" type="pres">
      <dgm:prSet presAssocID="{ED450A3F-CBCA-4A52-BF15-169036E9924E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1953D5-72D4-4702-BB2B-6CD85667B0FB}" type="pres">
      <dgm:prSet presAssocID="{FC20F950-E5A8-41A6-877E-7D193D6BE9D4}" presName="sibTrans" presStyleLbl="sibTrans2D1" presStyleIdx="0" presStyleCnt="10"/>
      <dgm:spPr/>
      <dgm:t>
        <a:bodyPr/>
        <a:lstStyle/>
        <a:p>
          <a:endParaRPr lang="en-GB"/>
        </a:p>
      </dgm:t>
    </dgm:pt>
    <dgm:pt modelId="{9B57366A-891F-4A6B-8004-4C820CF84299}" type="pres">
      <dgm:prSet presAssocID="{FC20F950-E5A8-41A6-877E-7D193D6BE9D4}" presName="connectorText" presStyleLbl="sibTrans2D1" presStyleIdx="0" presStyleCnt="10"/>
      <dgm:spPr/>
      <dgm:t>
        <a:bodyPr/>
        <a:lstStyle/>
        <a:p>
          <a:endParaRPr lang="en-GB"/>
        </a:p>
      </dgm:t>
    </dgm:pt>
    <dgm:pt modelId="{A20F27BB-0B0F-4186-8DA5-8E5B867C4DB7}" type="pres">
      <dgm:prSet presAssocID="{AAC07067-E474-47FC-8E56-2753B1FDA6F5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388AC2-71B0-4FA4-A4CE-4512714526E7}" type="pres">
      <dgm:prSet presAssocID="{F37E400A-6259-45AF-B465-7E7AAFF61D7E}" presName="sibTrans" presStyleLbl="sibTrans2D1" presStyleIdx="1" presStyleCnt="10"/>
      <dgm:spPr/>
      <dgm:t>
        <a:bodyPr/>
        <a:lstStyle/>
        <a:p>
          <a:endParaRPr lang="en-GB"/>
        </a:p>
      </dgm:t>
    </dgm:pt>
    <dgm:pt modelId="{8123C426-55EE-49B0-B583-E3045CB348F8}" type="pres">
      <dgm:prSet presAssocID="{F37E400A-6259-45AF-B465-7E7AAFF61D7E}" presName="connectorText" presStyleLbl="sibTrans2D1" presStyleIdx="1" presStyleCnt="10"/>
      <dgm:spPr/>
      <dgm:t>
        <a:bodyPr/>
        <a:lstStyle/>
        <a:p>
          <a:endParaRPr lang="en-GB"/>
        </a:p>
      </dgm:t>
    </dgm:pt>
    <dgm:pt modelId="{C3B7A357-B632-42CC-8BDF-650FD9021298}" type="pres">
      <dgm:prSet presAssocID="{ACEB6837-458F-40E5-B44D-C40EAEEDF52D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C4FC1A-31D3-420C-B442-1A297D436FAC}" type="pres">
      <dgm:prSet presAssocID="{453ECDAE-B82F-4EE2-A88B-8E9550E262E5}" presName="sibTrans" presStyleLbl="sibTrans2D1" presStyleIdx="2" presStyleCnt="10"/>
      <dgm:spPr/>
      <dgm:t>
        <a:bodyPr/>
        <a:lstStyle/>
        <a:p>
          <a:endParaRPr lang="en-GB"/>
        </a:p>
      </dgm:t>
    </dgm:pt>
    <dgm:pt modelId="{E939A156-DE58-41C7-9E41-45303F9112F2}" type="pres">
      <dgm:prSet presAssocID="{453ECDAE-B82F-4EE2-A88B-8E9550E262E5}" presName="connectorText" presStyleLbl="sibTrans2D1" presStyleIdx="2" presStyleCnt="10"/>
      <dgm:spPr/>
      <dgm:t>
        <a:bodyPr/>
        <a:lstStyle/>
        <a:p>
          <a:endParaRPr lang="en-GB"/>
        </a:p>
      </dgm:t>
    </dgm:pt>
    <dgm:pt modelId="{BF2369EF-D841-48C1-A862-A9924D9DE628}" type="pres">
      <dgm:prSet presAssocID="{BD3DDF55-0C63-41D3-AD9D-45C468362810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272CF1-B1A6-4387-AB26-38DC203CAFB7}" type="pres">
      <dgm:prSet presAssocID="{1BC2DE37-9FF1-41B4-A3E2-ADCB0DB3150A}" presName="sibTrans" presStyleLbl="sibTrans2D1" presStyleIdx="3" presStyleCnt="10"/>
      <dgm:spPr/>
      <dgm:t>
        <a:bodyPr/>
        <a:lstStyle/>
        <a:p>
          <a:endParaRPr lang="en-GB"/>
        </a:p>
      </dgm:t>
    </dgm:pt>
    <dgm:pt modelId="{69777369-57F2-4988-B334-6AB16AA9DDB7}" type="pres">
      <dgm:prSet presAssocID="{1BC2DE37-9FF1-41B4-A3E2-ADCB0DB3150A}" presName="connectorText" presStyleLbl="sibTrans2D1" presStyleIdx="3" presStyleCnt="10"/>
      <dgm:spPr/>
      <dgm:t>
        <a:bodyPr/>
        <a:lstStyle/>
        <a:p>
          <a:endParaRPr lang="en-GB"/>
        </a:p>
      </dgm:t>
    </dgm:pt>
    <dgm:pt modelId="{C3CD7BC7-D03F-45F0-A65B-A12204B2C05E}" type="pres">
      <dgm:prSet presAssocID="{472F3749-2637-44E4-A9C2-6F306F50BC66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9C2B49-E0C5-4DA2-9BE8-4D090671B592}" type="pres">
      <dgm:prSet presAssocID="{781CBBE3-F19C-407E-AFB1-92A991B5FBBC}" presName="sibTrans" presStyleLbl="sibTrans2D1" presStyleIdx="4" presStyleCnt="10"/>
      <dgm:spPr/>
      <dgm:t>
        <a:bodyPr/>
        <a:lstStyle/>
        <a:p>
          <a:endParaRPr lang="en-GB"/>
        </a:p>
      </dgm:t>
    </dgm:pt>
    <dgm:pt modelId="{5BA80982-2D1D-4F6D-802C-AB05AABC0E1D}" type="pres">
      <dgm:prSet presAssocID="{781CBBE3-F19C-407E-AFB1-92A991B5FBBC}" presName="connectorText" presStyleLbl="sibTrans2D1" presStyleIdx="4" presStyleCnt="10"/>
      <dgm:spPr/>
      <dgm:t>
        <a:bodyPr/>
        <a:lstStyle/>
        <a:p>
          <a:endParaRPr lang="en-GB"/>
        </a:p>
      </dgm:t>
    </dgm:pt>
    <dgm:pt modelId="{0A5DA85D-AEAB-4D4F-9665-623D43005B80}" type="pres">
      <dgm:prSet presAssocID="{067EC621-34AB-4F90-96C7-7A9237EE2304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DAE831-8D0C-4619-9DCD-96F7F3D0E314}" type="pres">
      <dgm:prSet presAssocID="{6AC1D3AB-73AF-4CC5-BF2C-F8B6E8EAE759}" presName="sibTrans" presStyleLbl="sibTrans2D1" presStyleIdx="5" presStyleCnt="10"/>
      <dgm:spPr/>
      <dgm:t>
        <a:bodyPr/>
        <a:lstStyle/>
        <a:p>
          <a:endParaRPr lang="en-GB"/>
        </a:p>
      </dgm:t>
    </dgm:pt>
    <dgm:pt modelId="{83B5CF01-032F-469E-83DA-58CBD678E1CA}" type="pres">
      <dgm:prSet presAssocID="{6AC1D3AB-73AF-4CC5-BF2C-F8B6E8EAE759}" presName="connectorText" presStyleLbl="sibTrans2D1" presStyleIdx="5" presStyleCnt="10"/>
      <dgm:spPr/>
      <dgm:t>
        <a:bodyPr/>
        <a:lstStyle/>
        <a:p>
          <a:endParaRPr lang="en-GB"/>
        </a:p>
      </dgm:t>
    </dgm:pt>
    <dgm:pt modelId="{43D309A9-FDAE-40FF-BE1F-ECA67FD47628}" type="pres">
      <dgm:prSet presAssocID="{03D50EF7-CA32-4F77-86F1-FB8CD1B9E27B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A1CD95-06D1-4AE6-B1B1-217F36F4524C}" type="pres">
      <dgm:prSet presAssocID="{CACC2AA8-01A2-4311-9E32-77D2CCA7CF83}" presName="sibTrans" presStyleLbl="sibTrans2D1" presStyleIdx="6" presStyleCnt="10"/>
      <dgm:spPr/>
      <dgm:t>
        <a:bodyPr/>
        <a:lstStyle/>
        <a:p>
          <a:endParaRPr lang="en-GB"/>
        </a:p>
      </dgm:t>
    </dgm:pt>
    <dgm:pt modelId="{0F428D1A-8892-4E6B-8011-16E241429237}" type="pres">
      <dgm:prSet presAssocID="{CACC2AA8-01A2-4311-9E32-77D2CCA7CF83}" presName="connectorText" presStyleLbl="sibTrans2D1" presStyleIdx="6" presStyleCnt="10"/>
      <dgm:spPr/>
      <dgm:t>
        <a:bodyPr/>
        <a:lstStyle/>
        <a:p>
          <a:endParaRPr lang="en-GB"/>
        </a:p>
      </dgm:t>
    </dgm:pt>
    <dgm:pt modelId="{E970D6D5-4A8A-4D89-B3B1-006978966F56}" type="pres">
      <dgm:prSet presAssocID="{6464FD3D-DB06-4F55-943D-42DF01265D00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B0863B-6DC3-4B00-A74C-9D2A7FF29B3A}" type="pres">
      <dgm:prSet presAssocID="{BACE03D7-10D2-4A99-AED9-19729779752A}" presName="sibTrans" presStyleLbl="sibTrans2D1" presStyleIdx="7" presStyleCnt="10"/>
      <dgm:spPr/>
      <dgm:t>
        <a:bodyPr/>
        <a:lstStyle/>
        <a:p>
          <a:endParaRPr lang="en-GB"/>
        </a:p>
      </dgm:t>
    </dgm:pt>
    <dgm:pt modelId="{F5AC626F-F5B5-4B4C-87A9-0C00C6819E0F}" type="pres">
      <dgm:prSet presAssocID="{BACE03D7-10D2-4A99-AED9-19729779752A}" presName="connectorText" presStyleLbl="sibTrans2D1" presStyleIdx="7" presStyleCnt="10"/>
      <dgm:spPr/>
      <dgm:t>
        <a:bodyPr/>
        <a:lstStyle/>
        <a:p>
          <a:endParaRPr lang="en-GB"/>
        </a:p>
      </dgm:t>
    </dgm:pt>
    <dgm:pt modelId="{9264447A-2834-4701-8A17-F4ECA3B94A1E}" type="pres">
      <dgm:prSet presAssocID="{13C81BEF-2A86-41EA-A828-4AA6F0D456F7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82C2D6-695B-44CA-9FA8-295C4D8223AB}" type="pres">
      <dgm:prSet presAssocID="{4A6F72CA-CE85-4EE8-9417-FCA76B4CD3BF}" presName="sibTrans" presStyleLbl="sibTrans2D1" presStyleIdx="8" presStyleCnt="10"/>
      <dgm:spPr/>
      <dgm:t>
        <a:bodyPr/>
        <a:lstStyle/>
        <a:p>
          <a:endParaRPr lang="en-GB"/>
        </a:p>
      </dgm:t>
    </dgm:pt>
    <dgm:pt modelId="{DCE999DD-AB13-4CDD-A378-F485BC4D9779}" type="pres">
      <dgm:prSet presAssocID="{4A6F72CA-CE85-4EE8-9417-FCA76B4CD3BF}" presName="connectorText" presStyleLbl="sibTrans2D1" presStyleIdx="8" presStyleCnt="10"/>
      <dgm:spPr/>
      <dgm:t>
        <a:bodyPr/>
        <a:lstStyle/>
        <a:p>
          <a:endParaRPr lang="en-GB"/>
        </a:p>
      </dgm:t>
    </dgm:pt>
    <dgm:pt modelId="{5508DD7A-4A1B-4BD2-9417-440EBC891FE6}" type="pres">
      <dgm:prSet presAssocID="{3B16D23A-41CD-4992-84B3-2D460DA1C475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8C80C9-CF3E-4CBA-BAB5-EBFE1D325557}" type="pres">
      <dgm:prSet presAssocID="{DDC953A3-383E-46D6-ADCE-5E576766FF03}" presName="sibTrans" presStyleLbl="sibTrans2D1" presStyleIdx="9" presStyleCnt="10"/>
      <dgm:spPr/>
      <dgm:t>
        <a:bodyPr/>
        <a:lstStyle/>
        <a:p>
          <a:endParaRPr lang="en-GB"/>
        </a:p>
      </dgm:t>
    </dgm:pt>
    <dgm:pt modelId="{C3A78E48-4E78-4C7B-AE00-D73FBEABA624}" type="pres">
      <dgm:prSet presAssocID="{DDC953A3-383E-46D6-ADCE-5E576766FF03}" presName="connectorText" presStyleLbl="sibTrans2D1" presStyleIdx="9" presStyleCnt="10"/>
      <dgm:spPr/>
      <dgm:t>
        <a:bodyPr/>
        <a:lstStyle/>
        <a:p>
          <a:endParaRPr lang="en-GB"/>
        </a:p>
      </dgm:t>
    </dgm:pt>
    <dgm:pt modelId="{F1B947D0-58F0-4B97-8DAE-22CD196E490B}" type="pres">
      <dgm:prSet presAssocID="{7D861E54-3471-41B7-8FE3-932AA9117BAD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D6DA1D2-9731-4FE7-827A-75680E74BB70}" type="presOf" srcId="{DDC953A3-383E-46D6-ADCE-5E576766FF03}" destId="{D68C80C9-CF3E-4CBA-BAB5-EBFE1D325557}" srcOrd="0" destOrd="0" presId="urn:microsoft.com/office/officeart/2005/8/layout/process5"/>
    <dgm:cxn modelId="{20706919-D145-4716-8D93-B3ACBDFD047F}" type="presOf" srcId="{781CBBE3-F19C-407E-AFB1-92A991B5FBBC}" destId="{5BA80982-2D1D-4F6D-802C-AB05AABC0E1D}" srcOrd="1" destOrd="0" presId="urn:microsoft.com/office/officeart/2005/8/layout/process5"/>
    <dgm:cxn modelId="{C6BCC5CE-E88D-4639-9A17-6550C7DB762E}" type="presOf" srcId="{453ECDAE-B82F-4EE2-A88B-8E9550E262E5}" destId="{27C4FC1A-31D3-420C-B442-1A297D436FAC}" srcOrd="0" destOrd="0" presId="urn:microsoft.com/office/officeart/2005/8/layout/process5"/>
    <dgm:cxn modelId="{4882570D-AD15-43B1-BE62-7DE81B0E4279}" type="presOf" srcId="{6AC1D3AB-73AF-4CC5-BF2C-F8B6E8EAE759}" destId="{8EDAE831-8D0C-4619-9DCD-96F7F3D0E314}" srcOrd="0" destOrd="0" presId="urn:microsoft.com/office/officeart/2005/8/layout/process5"/>
    <dgm:cxn modelId="{27833682-3A82-45A2-8443-44279F1FC424}" type="presOf" srcId="{781CBBE3-F19C-407E-AFB1-92A991B5FBBC}" destId="{949C2B49-E0C5-4DA2-9BE8-4D090671B592}" srcOrd="0" destOrd="0" presId="urn:microsoft.com/office/officeart/2005/8/layout/process5"/>
    <dgm:cxn modelId="{E8394F04-42A3-444C-9D8D-87E7FC85913A}" type="presOf" srcId="{7D861E54-3471-41B7-8FE3-932AA9117BAD}" destId="{F1B947D0-58F0-4B97-8DAE-22CD196E490B}" srcOrd="0" destOrd="0" presId="urn:microsoft.com/office/officeart/2005/8/layout/process5"/>
    <dgm:cxn modelId="{B654F0F5-9286-4CEB-9A88-F3BCB5AFB975}" srcId="{5F00E63C-02CB-4F0C-AB9B-982B09C80C98}" destId="{472F3749-2637-44E4-A9C2-6F306F50BC66}" srcOrd="4" destOrd="0" parTransId="{54EE26DA-7F96-4824-A36B-DE75B084E763}" sibTransId="{781CBBE3-F19C-407E-AFB1-92A991B5FBBC}"/>
    <dgm:cxn modelId="{876885CF-7804-4B70-B3CE-1CA5688A9354}" type="presOf" srcId="{13C81BEF-2A86-41EA-A828-4AA6F0D456F7}" destId="{9264447A-2834-4701-8A17-F4ECA3B94A1E}" srcOrd="0" destOrd="0" presId="urn:microsoft.com/office/officeart/2005/8/layout/process5"/>
    <dgm:cxn modelId="{B2389DE8-BC0D-4972-8AA9-B1041D69334C}" srcId="{5F00E63C-02CB-4F0C-AB9B-982B09C80C98}" destId="{7D861E54-3471-41B7-8FE3-932AA9117BAD}" srcOrd="10" destOrd="0" parTransId="{C82400AB-AD81-4D20-BF75-B2D153BAA7A4}" sibTransId="{39A3E42E-F934-4A09-9194-9FF47BA90889}"/>
    <dgm:cxn modelId="{D5F3A915-C4C2-4266-87FA-6E507964C124}" type="presOf" srcId="{FC20F950-E5A8-41A6-877E-7D193D6BE9D4}" destId="{011953D5-72D4-4702-BB2B-6CD85667B0FB}" srcOrd="0" destOrd="0" presId="urn:microsoft.com/office/officeart/2005/8/layout/process5"/>
    <dgm:cxn modelId="{2001BE04-8E49-4DEB-AB66-788BB50593CC}" type="presOf" srcId="{ACEB6837-458F-40E5-B44D-C40EAEEDF52D}" destId="{C3B7A357-B632-42CC-8BDF-650FD9021298}" srcOrd="0" destOrd="0" presId="urn:microsoft.com/office/officeart/2005/8/layout/process5"/>
    <dgm:cxn modelId="{12C5533E-C261-44B0-A51F-620F6A26FD68}" type="presOf" srcId="{CACC2AA8-01A2-4311-9E32-77D2CCA7CF83}" destId="{D8A1CD95-06D1-4AE6-B1B1-217F36F4524C}" srcOrd="0" destOrd="0" presId="urn:microsoft.com/office/officeart/2005/8/layout/process5"/>
    <dgm:cxn modelId="{8F1EE647-1156-4471-A94E-238381BA3643}" type="presOf" srcId="{5F00E63C-02CB-4F0C-AB9B-982B09C80C98}" destId="{9BEA1F1E-530A-4605-A7BA-D29FC2C46EB5}" srcOrd="0" destOrd="0" presId="urn:microsoft.com/office/officeart/2005/8/layout/process5"/>
    <dgm:cxn modelId="{30133828-21E7-4626-9F13-4E80DB04ECC9}" srcId="{5F00E63C-02CB-4F0C-AB9B-982B09C80C98}" destId="{13C81BEF-2A86-41EA-A828-4AA6F0D456F7}" srcOrd="8" destOrd="0" parTransId="{FB0CBF25-1EBF-4948-98C4-F46F29C7DF17}" sibTransId="{4A6F72CA-CE85-4EE8-9417-FCA76B4CD3BF}"/>
    <dgm:cxn modelId="{1A4605B3-C974-4F1F-8F02-556BE04A2D97}" type="presOf" srcId="{BACE03D7-10D2-4A99-AED9-19729779752A}" destId="{F5AC626F-F5B5-4B4C-87A9-0C00C6819E0F}" srcOrd="1" destOrd="0" presId="urn:microsoft.com/office/officeart/2005/8/layout/process5"/>
    <dgm:cxn modelId="{3EF459FB-518D-4828-8C87-167863DA3F97}" srcId="{5F00E63C-02CB-4F0C-AB9B-982B09C80C98}" destId="{03D50EF7-CA32-4F77-86F1-FB8CD1B9E27B}" srcOrd="6" destOrd="0" parTransId="{901F0455-9EDB-4D2B-BDEB-6844A5E42E0F}" sibTransId="{CACC2AA8-01A2-4311-9E32-77D2CCA7CF83}"/>
    <dgm:cxn modelId="{D9E7B12D-6B5D-4EB2-8601-55BAA1DBD368}" type="presOf" srcId="{472F3749-2637-44E4-A9C2-6F306F50BC66}" destId="{C3CD7BC7-D03F-45F0-A65B-A12204B2C05E}" srcOrd="0" destOrd="0" presId="urn:microsoft.com/office/officeart/2005/8/layout/process5"/>
    <dgm:cxn modelId="{B5FF58A1-F5E1-45BE-80AD-960C62211B0E}" type="presOf" srcId="{F37E400A-6259-45AF-B465-7E7AAFF61D7E}" destId="{8123C426-55EE-49B0-B583-E3045CB348F8}" srcOrd="1" destOrd="0" presId="urn:microsoft.com/office/officeart/2005/8/layout/process5"/>
    <dgm:cxn modelId="{5170F107-D593-4984-AB95-E7AB610C80C9}" type="presOf" srcId="{BACE03D7-10D2-4A99-AED9-19729779752A}" destId="{1AB0863B-6DC3-4B00-A74C-9D2A7FF29B3A}" srcOrd="0" destOrd="0" presId="urn:microsoft.com/office/officeart/2005/8/layout/process5"/>
    <dgm:cxn modelId="{774D4569-B281-4F95-ABF9-D088DFEF3F0B}" type="presOf" srcId="{453ECDAE-B82F-4EE2-A88B-8E9550E262E5}" destId="{E939A156-DE58-41C7-9E41-45303F9112F2}" srcOrd="1" destOrd="0" presId="urn:microsoft.com/office/officeart/2005/8/layout/process5"/>
    <dgm:cxn modelId="{36E5959C-FDB9-4F81-B29B-EC9CB8B3EA3D}" type="presOf" srcId="{067EC621-34AB-4F90-96C7-7A9237EE2304}" destId="{0A5DA85D-AEAB-4D4F-9665-623D43005B80}" srcOrd="0" destOrd="0" presId="urn:microsoft.com/office/officeart/2005/8/layout/process5"/>
    <dgm:cxn modelId="{4B3C0D27-BAC2-43BC-B7E6-4999B291251B}" type="presOf" srcId="{F37E400A-6259-45AF-B465-7E7AAFF61D7E}" destId="{16388AC2-71B0-4FA4-A4CE-4512714526E7}" srcOrd="0" destOrd="0" presId="urn:microsoft.com/office/officeart/2005/8/layout/process5"/>
    <dgm:cxn modelId="{6436148B-4928-4371-AE03-47D6F43410E6}" type="presOf" srcId="{4A6F72CA-CE85-4EE8-9417-FCA76B4CD3BF}" destId="{2582C2D6-695B-44CA-9FA8-295C4D8223AB}" srcOrd="0" destOrd="0" presId="urn:microsoft.com/office/officeart/2005/8/layout/process5"/>
    <dgm:cxn modelId="{4073A17C-5C55-4F1A-87B8-C66D0993753F}" type="presOf" srcId="{AAC07067-E474-47FC-8E56-2753B1FDA6F5}" destId="{A20F27BB-0B0F-4186-8DA5-8E5B867C4DB7}" srcOrd="0" destOrd="0" presId="urn:microsoft.com/office/officeart/2005/8/layout/process5"/>
    <dgm:cxn modelId="{5A4068AE-F941-4CBC-A71E-B4A5DF0D5A5C}" type="presOf" srcId="{1BC2DE37-9FF1-41B4-A3E2-ADCB0DB3150A}" destId="{D7272CF1-B1A6-4387-AB26-38DC203CAFB7}" srcOrd="0" destOrd="0" presId="urn:microsoft.com/office/officeart/2005/8/layout/process5"/>
    <dgm:cxn modelId="{E9AC4EAC-C496-41B9-8993-CD375D73D846}" type="presOf" srcId="{6464FD3D-DB06-4F55-943D-42DF01265D00}" destId="{E970D6D5-4A8A-4D89-B3B1-006978966F56}" srcOrd="0" destOrd="0" presId="urn:microsoft.com/office/officeart/2005/8/layout/process5"/>
    <dgm:cxn modelId="{B2DA10F1-610C-4E65-846A-933C0245ADA2}" srcId="{5F00E63C-02CB-4F0C-AB9B-982B09C80C98}" destId="{BD3DDF55-0C63-41D3-AD9D-45C468362810}" srcOrd="3" destOrd="0" parTransId="{94128C21-640E-4095-BAD3-B40FB532FFDC}" sibTransId="{1BC2DE37-9FF1-41B4-A3E2-ADCB0DB3150A}"/>
    <dgm:cxn modelId="{5AA144BA-5635-4A2E-A2E9-48DFD52A8468}" srcId="{5F00E63C-02CB-4F0C-AB9B-982B09C80C98}" destId="{ACEB6837-458F-40E5-B44D-C40EAEEDF52D}" srcOrd="2" destOrd="0" parTransId="{2C87E998-E550-4071-BE4F-0EA3215160C5}" sibTransId="{453ECDAE-B82F-4EE2-A88B-8E9550E262E5}"/>
    <dgm:cxn modelId="{946DED58-42FD-4F76-861A-936C47608F9B}" type="presOf" srcId="{4A6F72CA-CE85-4EE8-9417-FCA76B4CD3BF}" destId="{DCE999DD-AB13-4CDD-A378-F485BC4D9779}" srcOrd="1" destOrd="0" presId="urn:microsoft.com/office/officeart/2005/8/layout/process5"/>
    <dgm:cxn modelId="{38AB1CA8-44F7-480F-8119-FE8BDDE95104}" srcId="{5F00E63C-02CB-4F0C-AB9B-982B09C80C98}" destId="{3B16D23A-41CD-4992-84B3-2D460DA1C475}" srcOrd="9" destOrd="0" parTransId="{CBB66B7F-E443-45D2-BFEC-F5373ABA8AE1}" sibTransId="{DDC953A3-383E-46D6-ADCE-5E576766FF03}"/>
    <dgm:cxn modelId="{225F0EDE-41E7-44BB-BC60-0942099C582F}" type="presOf" srcId="{1BC2DE37-9FF1-41B4-A3E2-ADCB0DB3150A}" destId="{69777369-57F2-4988-B334-6AB16AA9DDB7}" srcOrd="1" destOrd="0" presId="urn:microsoft.com/office/officeart/2005/8/layout/process5"/>
    <dgm:cxn modelId="{70183440-958A-4557-BC0E-03CB8430538E}" type="presOf" srcId="{ED450A3F-CBCA-4A52-BF15-169036E9924E}" destId="{159C94FE-9A42-4C78-8714-DF553C8FC683}" srcOrd="0" destOrd="0" presId="urn:microsoft.com/office/officeart/2005/8/layout/process5"/>
    <dgm:cxn modelId="{9DD8B941-22EC-404F-902B-0AFDFDD63BA6}" srcId="{5F00E63C-02CB-4F0C-AB9B-982B09C80C98}" destId="{AAC07067-E474-47FC-8E56-2753B1FDA6F5}" srcOrd="1" destOrd="0" parTransId="{548B3F82-D832-4FB2-8807-E97C665419FC}" sibTransId="{F37E400A-6259-45AF-B465-7E7AAFF61D7E}"/>
    <dgm:cxn modelId="{7CAA989F-FD36-41F7-B8D6-ED4F220E502E}" type="presOf" srcId="{DDC953A3-383E-46D6-ADCE-5E576766FF03}" destId="{C3A78E48-4E78-4C7B-AE00-D73FBEABA624}" srcOrd="1" destOrd="0" presId="urn:microsoft.com/office/officeart/2005/8/layout/process5"/>
    <dgm:cxn modelId="{77AB9C34-AAF1-41B8-83BF-E51AD2DDCEA7}" srcId="{5F00E63C-02CB-4F0C-AB9B-982B09C80C98}" destId="{067EC621-34AB-4F90-96C7-7A9237EE2304}" srcOrd="5" destOrd="0" parTransId="{345B3B1F-7948-4458-BBE6-F014AFFD6D79}" sibTransId="{6AC1D3AB-73AF-4CC5-BF2C-F8B6E8EAE759}"/>
    <dgm:cxn modelId="{88F65927-D8BD-4B34-BD87-F0DF1DBBE5DF}" srcId="{5F00E63C-02CB-4F0C-AB9B-982B09C80C98}" destId="{6464FD3D-DB06-4F55-943D-42DF01265D00}" srcOrd="7" destOrd="0" parTransId="{D1A20F1B-9DBF-4531-84D0-1D48190B0877}" sibTransId="{BACE03D7-10D2-4A99-AED9-19729779752A}"/>
    <dgm:cxn modelId="{44EB38B6-A0BB-4683-B504-3DD7440E5069}" srcId="{5F00E63C-02CB-4F0C-AB9B-982B09C80C98}" destId="{ED450A3F-CBCA-4A52-BF15-169036E9924E}" srcOrd="0" destOrd="0" parTransId="{6F35CFFC-00DD-4D13-AD55-A516A75D043C}" sibTransId="{FC20F950-E5A8-41A6-877E-7D193D6BE9D4}"/>
    <dgm:cxn modelId="{44A0547E-AC96-4260-B150-D861157AB731}" type="presOf" srcId="{CACC2AA8-01A2-4311-9E32-77D2CCA7CF83}" destId="{0F428D1A-8892-4E6B-8011-16E241429237}" srcOrd="1" destOrd="0" presId="urn:microsoft.com/office/officeart/2005/8/layout/process5"/>
    <dgm:cxn modelId="{5FD4196B-E0AB-436D-A040-39E283A661B3}" type="presOf" srcId="{3B16D23A-41CD-4992-84B3-2D460DA1C475}" destId="{5508DD7A-4A1B-4BD2-9417-440EBC891FE6}" srcOrd="0" destOrd="0" presId="urn:microsoft.com/office/officeart/2005/8/layout/process5"/>
    <dgm:cxn modelId="{82FD38A3-626C-4B09-9106-52FE3629EA38}" type="presOf" srcId="{BD3DDF55-0C63-41D3-AD9D-45C468362810}" destId="{BF2369EF-D841-48C1-A862-A9924D9DE628}" srcOrd="0" destOrd="0" presId="urn:microsoft.com/office/officeart/2005/8/layout/process5"/>
    <dgm:cxn modelId="{2AFED4D5-383F-41A0-A910-CDD9E34C831F}" type="presOf" srcId="{03D50EF7-CA32-4F77-86F1-FB8CD1B9E27B}" destId="{43D309A9-FDAE-40FF-BE1F-ECA67FD47628}" srcOrd="0" destOrd="0" presId="urn:microsoft.com/office/officeart/2005/8/layout/process5"/>
    <dgm:cxn modelId="{FEC47D82-D2A6-49A2-90EF-1DF7F6F8E446}" type="presOf" srcId="{6AC1D3AB-73AF-4CC5-BF2C-F8B6E8EAE759}" destId="{83B5CF01-032F-469E-83DA-58CBD678E1CA}" srcOrd="1" destOrd="0" presId="urn:microsoft.com/office/officeart/2005/8/layout/process5"/>
    <dgm:cxn modelId="{0ABDC8A3-0B87-4A9E-974C-433362A33C89}" type="presOf" srcId="{FC20F950-E5A8-41A6-877E-7D193D6BE9D4}" destId="{9B57366A-891F-4A6B-8004-4C820CF84299}" srcOrd="1" destOrd="0" presId="urn:microsoft.com/office/officeart/2005/8/layout/process5"/>
    <dgm:cxn modelId="{F2BFFB1A-F3B8-4256-8A5E-2FC0CD963FB4}" type="presParOf" srcId="{9BEA1F1E-530A-4605-A7BA-D29FC2C46EB5}" destId="{159C94FE-9A42-4C78-8714-DF553C8FC683}" srcOrd="0" destOrd="0" presId="urn:microsoft.com/office/officeart/2005/8/layout/process5"/>
    <dgm:cxn modelId="{9840D936-E231-4839-9434-2B6688E6F015}" type="presParOf" srcId="{9BEA1F1E-530A-4605-A7BA-D29FC2C46EB5}" destId="{011953D5-72D4-4702-BB2B-6CD85667B0FB}" srcOrd="1" destOrd="0" presId="urn:microsoft.com/office/officeart/2005/8/layout/process5"/>
    <dgm:cxn modelId="{B439FDEF-BA93-4F0F-8AAF-D390863C8A67}" type="presParOf" srcId="{011953D5-72D4-4702-BB2B-6CD85667B0FB}" destId="{9B57366A-891F-4A6B-8004-4C820CF84299}" srcOrd="0" destOrd="0" presId="urn:microsoft.com/office/officeart/2005/8/layout/process5"/>
    <dgm:cxn modelId="{503DD13E-0B7A-4E2B-B1E7-D4D2886C8E70}" type="presParOf" srcId="{9BEA1F1E-530A-4605-A7BA-D29FC2C46EB5}" destId="{A20F27BB-0B0F-4186-8DA5-8E5B867C4DB7}" srcOrd="2" destOrd="0" presId="urn:microsoft.com/office/officeart/2005/8/layout/process5"/>
    <dgm:cxn modelId="{6EE9615A-8AA4-42CA-ACC8-4CC564A923B2}" type="presParOf" srcId="{9BEA1F1E-530A-4605-A7BA-D29FC2C46EB5}" destId="{16388AC2-71B0-4FA4-A4CE-4512714526E7}" srcOrd="3" destOrd="0" presId="urn:microsoft.com/office/officeart/2005/8/layout/process5"/>
    <dgm:cxn modelId="{C178DB4D-ECE4-4F01-8AD1-6F0A1F767A4F}" type="presParOf" srcId="{16388AC2-71B0-4FA4-A4CE-4512714526E7}" destId="{8123C426-55EE-49B0-B583-E3045CB348F8}" srcOrd="0" destOrd="0" presId="urn:microsoft.com/office/officeart/2005/8/layout/process5"/>
    <dgm:cxn modelId="{AD510F62-44E5-418A-9521-47022018404C}" type="presParOf" srcId="{9BEA1F1E-530A-4605-A7BA-D29FC2C46EB5}" destId="{C3B7A357-B632-42CC-8BDF-650FD9021298}" srcOrd="4" destOrd="0" presId="urn:microsoft.com/office/officeart/2005/8/layout/process5"/>
    <dgm:cxn modelId="{0C452361-F5B0-4607-9846-D97A9C41F9E7}" type="presParOf" srcId="{9BEA1F1E-530A-4605-A7BA-D29FC2C46EB5}" destId="{27C4FC1A-31D3-420C-B442-1A297D436FAC}" srcOrd="5" destOrd="0" presId="urn:microsoft.com/office/officeart/2005/8/layout/process5"/>
    <dgm:cxn modelId="{6D19ECE7-66BC-4B7A-9468-383A715712EC}" type="presParOf" srcId="{27C4FC1A-31D3-420C-B442-1A297D436FAC}" destId="{E939A156-DE58-41C7-9E41-45303F9112F2}" srcOrd="0" destOrd="0" presId="urn:microsoft.com/office/officeart/2005/8/layout/process5"/>
    <dgm:cxn modelId="{30753D30-9E4E-4191-AEDC-3F1FECDAFB00}" type="presParOf" srcId="{9BEA1F1E-530A-4605-A7BA-D29FC2C46EB5}" destId="{BF2369EF-D841-48C1-A862-A9924D9DE628}" srcOrd="6" destOrd="0" presId="urn:microsoft.com/office/officeart/2005/8/layout/process5"/>
    <dgm:cxn modelId="{6B4051FF-E445-4CA4-A5BC-04E894909AE7}" type="presParOf" srcId="{9BEA1F1E-530A-4605-A7BA-D29FC2C46EB5}" destId="{D7272CF1-B1A6-4387-AB26-38DC203CAFB7}" srcOrd="7" destOrd="0" presId="urn:microsoft.com/office/officeart/2005/8/layout/process5"/>
    <dgm:cxn modelId="{2DB49A90-761F-4BF0-A9D1-DD8C0E26205A}" type="presParOf" srcId="{D7272CF1-B1A6-4387-AB26-38DC203CAFB7}" destId="{69777369-57F2-4988-B334-6AB16AA9DDB7}" srcOrd="0" destOrd="0" presId="urn:microsoft.com/office/officeart/2005/8/layout/process5"/>
    <dgm:cxn modelId="{AD133448-3D62-4810-A22D-48639E8F299D}" type="presParOf" srcId="{9BEA1F1E-530A-4605-A7BA-D29FC2C46EB5}" destId="{C3CD7BC7-D03F-45F0-A65B-A12204B2C05E}" srcOrd="8" destOrd="0" presId="urn:microsoft.com/office/officeart/2005/8/layout/process5"/>
    <dgm:cxn modelId="{F56F511C-8A6C-4F62-9870-6A59D7EF165A}" type="presParOf" srcId="{9BEA1F1E-530A-4605-A7BA-D29FC2C46EB5}" destId="{949C2B49-E0C5-4DA2-9BE8-4D090671B592}" srcOrd="9" destOrd="0" presId="urn:microsoft.com/office/officeart/2005/8/layout/process5"/>
    <dgm:cxn modelId="{93A74738-B611-40D6-A4E4-F905C761D7F4}" type="presParOf" srcId="{949C2B49-E0C5-4DA2-9BE8-4D090671B592}" destId="{5BA80982-2D1D-4F6D-802C-AB05AABC0E1D}" srcOrd="0" destOrd="0" presId="urn:microsoft.com/office/officeart/2005/8/layout/process5"/>
    <dgm:cxn modelId="{C339A4A7-F623-48B2-A68C-642C18273FFD}" type="presParOf" srcId="{9BEA1F1E-530A-4605-A7BA-D29FC2C46EB5}" destId="{0A5DA85D-AEAB-4D4F-9665-623D43005B80}" srcOrd="10" destOrd="0" presId="urn:microsoft.com/office/officeart/2005/8/layout/process5"/>
    <dgm:cxn modelId="{2676539D-58A9-43A1-8588-F8F0E5587775}" type="presParOf" srcId="{9BEA1F1E-530A-4605-A7BA-D29FC2C46EB5}" destId="{8EDAE831-8D0C-4619-9DCD-96F7F3D0E314}" srcOrd="11" destOrd="0" presId="urn:microsoft.com/office/officeart/2005/8/layout/process5"/>
    <dgm:cxn modelId="{0C434104-FB9F-46B0-A64C-FBF196BF032B}" type="presParOf" srcId="{8EDAE831-8D0C-4619-9DCD-96F7F3D0E314}" destId="{83B5CF01-032F-469E-83DA-58CBD678E1CA}" srcOrd="0" destOrd="0" presId="urn:microsoft.com/office/officeart/2005/8/layout/process5"/>
    <dgm:cxn modelId="{F18E46BB-A1F4-407D-987A-AB771A02E1D8}" type="presParOf" srcId="{9BEA1F1E-530A-4605-A7BA-D29FC2C46EB5}" destId="{43D309A9-FDAE-40FF-BE1F-ECA67FD47628}" srcOrd="12" destOrd="0" presId="urn:microsoft.com/office/officeart/2005/8/layout/process5"/>
    <dgm:cxn modelId="{C95A2317-9C6A-4288-BB7A-9740F5B3C5C1}" type="presParOf" srcId="{9BEA1F1E-530A-4605-A7BA-D29FC2C46EB5}" destId="{D8A1CD95-06D1-4AE6-B1B1-217F36F4524C}" srcOrd="13" destOrd="0" presId="urn:microsoft.com/office/officeart/2005/8/layout/process5"/>
    <dgm:cxn modelId="{15BFDDD7-91BE-478A-BF2C-EE4629A20250}" type="presParOf" srcId="{D8A1CD95-06D1-4AE6-B1B1-217F36F4524C}" destId="{0F428D1A-8892-4E6B-8011-16E241429237}" srcOrd="0" destOrd="0" presId="urn:microsoft.com/office/officeart/2005/8/layout/process5"/>
    <dgm:cxn modelId="{AE8753BD-9CE5-4EC4-B522-5481A6E28316}" type="presParOf" srcId="{9BEA1F1E-530A-4605-A7BA-D29FC2C46EB5}" destId="{E970D6D5-4A8A-4D89-B3B1-006978966F56}" srcOrd="14" destOrd="0" presId="urn:microsoft.com/office/officeart/2005/8/layout/process5"/>
    <dgm:cxn modelId="{6628091D-4549-4DDF-B6E7-074226843D17}" type="presParOf" srcId="{9BEA1F1E-530A-4605-A7BA-D29FC2C46EB5}" destId="{1AB0863B-6DC3-4B00-A74C-9D2A7FF29B3A}" srcOrd="15" destOrd="0" presId="urn:microsoft.com/office/officeart/2005/8/layout/process5"/>
    <dgm:cxn modelId="{8FB7DE52-D05A-4F01-A360-B1FFC51A57C7}" type="presParOf" srcId="{1AB0863B-6DC3-4B00-A74C-9D2A7FF29B3A}" destId="{F5AC626F-F5B5-4B4C-87A9-0C00C6819E0F}" srcOrd="0" destOrd="0" presId="urn:microsoft.com/office/officeart/2005/8/layout/process5"/>
    <dgm:cxn modelId="{66C3092D-4B1E-456C-B627-4C8B0F555A97}" type="presParOf" srcId="{9BEA1F1E-530A-4605-A7BA-D29FC2C46EB5}" destId="{9264447A-2834-4701-8A17-F4ECA3B94A1E}" srcOrd="16" destOrd="0" presId="urn:microsoft.com/office/officeart/2005/8/layout/process5"/>
    <dgm:cxn modelId="{E1C8E504-FBC0-4ACB-A54D-D945A44DE034}" type="presParOf" srcId="{9BEA1F1E-530A-4605-A7BA-D29FC2C46EB5}" destId="{2582C2D6-695B-44CA-9FA8-295C4D8223AB}" srcOrd="17" destOrd="0" presId="urn:microsoft.com/office/officeart/2005/8/layout/process5"/>
    <dgm:cxn modelId="{89FCBCD0-60F1-4E62-80C7-787C900C9117}" type="presParOf" srcId="{2582C2D6-695B-44CA-9FA8-295C4D8223AB}" destId="{DCE999DD-AB13-4CDD-A378-F485BC4D9779}" srcOrd="0" destOrd="0" presId="urn:microsoft.com/office/officeart/2005/8/layout/process5"/>
    <dgm:cxn modelId="{DF980607-68CB-419A-8B32-730E2A2E2E16}" type="presParOf" srcId="{9BEA1F1E-530A-4605-A7BA-D29FC2C46EB5}" destId="{5508DD7A-4A1B-4BD2-9417-440EBC891FE6}" srcOrd="18" destOrd="0" presId="urn:microsoft.com/office/officeart/2005/8/layout/process5"/>
    <dgm:cxn modelId="{B7C3A99B-C424-479E-AB81-F063760C57E5}" type="presParOf" srcId="{9BEA1F1E-530A-4605-A7BA-D29FC2C46EB5}" destId="{D68C80C9-CF3E-4CBA-BAB5-EBFE1D325557}" srcOrd="19" destOrd="0" presId="urn:microsoft.com/office/officeart/2005/8/layout/process5"/>
    <dgm:cxn modelId="{AD8488C9-38A3-42AB-8B05-E581A3FCE4F9}" type="presParOf" srcId="{D68C80C9-CF3E-4CBA-BAB5-EBFE1D325557}" destId="{C3A78E48-4E78-4C7B-AE00-D73FBEABA624}" srcOrd="0" destOrd="0" presId="urn:microsoft.com/office/officeart/2005/8/layout/process5"/>
    <dgm:cxn modelId="{E6DE5348-1065-433C-B066-A7C018EA3114}" type="presParOf" srcId="{9BEA1F1E-530A-4605-A7BA-D29FC2C46EB5}" destId="{F1B947D0-58F0-4B97-8DAE-22CD196E490B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00E63C-02CB-4F0C-AB9B-982B09C80C98}" type="doc">
      <dgm:prSet loTypeId="urn:microsoft.com/office/officeart/2005/8/layout/process5" loCatId="process" qsTypeId="urn:microsoft.com/office/officeart/2005/8/quickstyle/3d5" qsCatId="3D" csTypeId="urn:microsoft.com/office/officeart/2005/8/colors/colorful4" csCatId="colorful" phldr="1"/>
      <dgm:spPr/>
    </dgm:pt>
    <dgm:pt modelId="{AAC07067-E474-47FC-8E56-2753B1FDA6F5}">
      <dgm:prSet phldrT="[Text]"/>
      <dgm:spPr/>
      <dgm:t>
        <a:bodyPr/>
        <a:lstStyle/>
        <a:p>
          <a:r>
            <a:rPr lang="en-US" dirty="0" smtClean="0"/>
            <a:t>Trade Execution</a:t>
          </a:r>
          <a:endParaRPr lang="en-GB" dirty="0"/>
        </a:p>
      </dgm:t>
    </dgm:pt>
    <dgm:pt modelId="{548B3F82-D832-4FB2-8807-E97C665419FC}" type="parTrans" cxnId="{9DD8B941-22EC-404F-902B-0AFDFDD63BA6}">
      <dgm:prSet/>
      <dgm:spPr/>
      <dgm:t>
        <a:bodyPr/>
        <a:lstStyle/>
        <a:p>
          <a:endParaRPr lang="en-GB"/>
        </a:p>
      </dgm:t>
    </dgm:pt>
    <dgm:pt modelId="{F37E400A-6259-45AF-B465-7E7AAFF61D7E}" type="sibTrans" cxnId="{9DD8B941-22EC-404F-902B-0AFDFDD63BA6}">
      <dgm:prSet/>
      <dgm:spPr/>
      <dgm:t>
        <a:bodyPr/>
        <a:lstStyle/>
        <a:p>
          <a:endParaRPr lang="en-GB"/>
        </a:p>
      </dgm:t>
    </dgm:pt>
    <dgm:pt modelId="{ACEB6837-458F-40E5-B44D-C40EAEEDF52D}">
      <dgm:prSet phldrT="[Text]"/>
      <dgm:spPr/>
      <dgm:t>
        <a:bodyPr/>
        <a:lstStyle/>
        <a:p>
          <a:r>
            <a:rPr lang="en-US" dirty="0" smtClean="0"/>
            <a:t>Trade Capture (Front and Back Office)</a:t>
          </a:r>
          <a:endParaRPr lang="en-GB" dirty="0"/>
        </a:p>
      </dgm:t>
    </dgm:pt>
    <dgm:pt modelId="{2C87E998-E550-4071-BE4F-0EA3215160C5}" type="parTrans" cxnId="{5AA144BA-5635-4A2E-A2E9-48DFD52A8468}">
      <dgm:prSet/>
      <dgm:spPr/>
      <dgm:t>
        <a:bodyPr/>
        <a:lstStyle/>
        <a:p>
          <a:endParaRPr lang="en-GB"/>
        </a:p>
      </dgm:t>
    </dgm:pt>
    <dgm:pt modelId="{453ECDAE-B82F-4EE2-A88B-8E9550E262E5}" type="sibTrans" cxnId="{5AA144BA-5635-4A2E-A2E9-48DFD52A8468}">
      <dgm:prSet/>
      <dgm:spPr/>
      <dgm:t>
        <a:bodyPr/>
        <a:lstStyle/>
        <a:p>
          <a:endParaRPr lang="en-GB"/>
        </a:p>
      </dgm:t>
    </dgm:pt>
    <dgm:pt modelId="{BD3DDF55-0C63-41D3-AD9D-45C468362810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Trade Enrichment</a:t>
          </a:r>
          <a:endParaRPr lang="en-GB" dirty="0"/>
        </a:p>
      </dgm:t>
    </dgm:pt>
    <dgm:pt modelId="{94128C21-640E-4095-BAD3-B40FB532FFDC}" type="parTrans" cxnId="{B2DA10F1-610C-4E65-846A-933C0245ADA2}">
      <dgm:prSet/>
      <dgm:spPr/>
      <dgm:t>
        <a:bodyPr/>
        <a:lstStyle/>
        <a:p>
          <a:endParaRPr lang="en-GB"/>
        </a:p>
      </dgm:t>
    </dgm:pt>
    <dgm:pt modelId="{1BC2DE37-9FF1-41B4-A3E2-ADCB0DB3150A}" type="sibTrans" cxnId="{B2DA10F1-610C-4E65-846A-933C0245ADA2}">
      <dgm:prSet/>
      <dgm:spPr/>
      <dgm:t>
        <a:bodyPr/>
        <a:lstStyle/>
        <a:p>
          <a:endParaRPr lang="en-GB"/>
        </a:p>
      </dgm:t>
    </dgm:pt>
    <dgm:pt modelId="{472F3749-2637-44E4-A9C2-6F306F50BC66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Trade Validation</a:t>
          </a:r>
          <a:endParaRPr lang="en-GB" dirty="0"/>
        </a:p>
      </dgm:t>
    </dgm:pt>
    <dgm:pt modelId="{54EE26DA-7F96-4824-A36B-DE75B084E763}" type="parTrans" cxnId="{B654F0F5-9286-4CEB-9A88-F3BCB5AFB975}">
      <dgm:prSet/>
      <dgm:spPr/>
      <dgm:t>
        <a:bodyPr/>
        <a:lstStyle/>
        <a:p>
          <a:endParaRPr lang="en-GB"/>
        </a:p>
      </dgm:t>
    </dgm:pt>
    <dgm:pt modelId="{781CBBE3-F19C-407E-AFB1-92A991B5FBBC}" type="sibTrans" cxnId="{B654F0F5-9286-4CEB-9A88-F3BCB5AFB975}">
      <dgm:prSet/>
      <dgm:spPr/>
      <dgm:t>
        <a:bodyPr/>
        <a:lstStyle/>
        <a:p>
          <a:endParaRPr lang="en-GB"/>
        </a:p>
      </dgm:t>
    </dgm:pt>
    <dgm:pt modelId="{067EC621-34AB-4F90-96C7-7A9237EE2304}">
      <dgm:prSet phldrT="[Text]"/>
      <dgm:spPr/>
      <dgm:t>
        <a:bodyPr/>
        <a:lstStyle/>
        <a:p>
          <a:r>
            <a:rPr lang="en-US" dirty="0" smtClean="0"/>
            <a:t>Trade Agreement</a:t>
          </a:r>
          <a:endParaRPr lang="en-GB" dirty="0"/>
        </a:p>
      </dgm:t>
    </dgm:pt>
    <dgm:pt modelId="{345B3B1F-7948-4458-BBE6-F014AFFD6D79}" type="parTrans" cxnId="{77AB9C34-AAF1-41B8-83BF-E51AD2DDCEA7}">
      <dgm:prSet/>
      <dgm:spPr/>
      <dgm:t>
        <a:bodyPr/>
        <a:lstStyle/>
        <a:p>
          <a:endParaRPr lang="en-GB"/>
        </a:p>
      </dgm:t>
    </dgm:pt>
    <dgm:pt modelId="{6AC1D3AB-73AF-4CC5-BF2C-F8B6E8EAE759}" type="sibTrans" cxnId="{77AB9C34-AAF1-41B8-83BF-E51AD2DDCEA7}">
      <dgm:prSet/>
      <dgm:spPr/>
      <dgm:t>
        <a:bodyPr/>
        <a:lstStyle/>
        <a:p>
          <a:endParaRPr lang="en-GB"/>
        </a:p>
      </dgm:t>
    </dgm:pt>
    <dgm:pt modelId="{7D861E54-3471-41B7-8FE3-932AA9117BAD}">
      <dgm:prSet phldrT="[Text]"/>
      <dgm:spPr/>
      <dgm:t>
        <a:bodyPr/>
        <a:lstStyle/>
        <a:p>
          <a:r>
            <a:rPr lang="en-US" dirty="0" smtClean="0"/>
            <a:t>Trade Settlement</a:t>
          </a:r>
          <a:endParaRPr lang="en-GB" dirty="0"/>
        </a:p>
      </dgm:t>
    </dgm:pt>
    <dgm:pt modelId="{39A3E42E-F934-4A09-9194-9FF47BA90889}" type="sibTrans" cxnId="{B2389DE8-BC0D-4972-8AA9-B1041D69334C}">
      <dgm:prSet/>
      <dgm:spPr/>
      <dgm:t>
        <a:bodyPr/>
        <a:lstStyle/>
        <a:p>
          <a:endParaRPr lang="en-GB"/>
        </a:p>
      </dgm:t>
    </dgm:pt>
    <dgm:pt modelId="{C82400AB-AD81-4D20-BF75-B2D153BAA7A4}" type="parTrans" cxnId="{B2389DE8-BC0D-4972-8AA9-B1041D69334C}">
      <dgm:prSet/>
      <dgm:spPr/>
      <dgm:t>
        <a:bodyPr/>
        <a:lstStyle/>
        <a:p>
          <a:endParaRPr lang="en-GB"/>
        </a:p>
      </dgm:t>
    </dgm:pt>
    <dgm:pt modelId="{3B16D23A-41CD-4992-84B3-2D460DA1C475}">
      <dgm:prSet phldrT="[Text]"/>
      <dgm:spPr/>
      <dgm:t>
        <a:bodyPr/>
        <a:lstStyle/>
        <a:p>
          <a:r>
            <a:rPr lang="en-US" dirty="0" smtClean="0"/>
            <a:t>Pre Value Date Settlement Instruction Status</a:t>
          </a:r>
          <a:endParaRPr lang="en-GB" dirty="0"/>
        </a:p>
      </dgm:t>
    </dgm:pt>
    <dgm:pt modelId="{DDC953A3-383E-46D6-ADCE-5E576766FF03}" type="sibTrans" cxnId="{38AB1CA8-44F7-480F-8119-FE8BDDE95104}">
      <dgm:prSet/>
      <dgm:spPr/>
      <dgm:t>
        <a:bodyPr/>
        <a:lstStyle/>
        <a:p>
          <a:endParaRPr lang="en-GB"/>
        </a:p>
      </dgm:t>
    </dgm:pt>
    <dgm:pt modelId="{CBB66B7F-E443-45D2-BFEC-F5373ABA8AE1}" type="parTrans" cxnId="{38AB1CA8-44F7-480F-8119-FE8BDDE95104}">
      <dgm:prSet/>
      <dgm:spPr/>
      <dgm:t>
        <a:bodyPr/>
        <a:lstStyle/>
        <a:p>
          <a:endParaRPr lang="en-GB"/>
        </a:p>
      </dgm:t>
    </dgm:pt>
    <dgm:pt modelId="{13C81BEF-2A86-41EA-A828-4AA6F0D456F7}">
      <dgm:prSet phldrT="[Text]"/>
      <dgm:spPr/>
      <dgm:t>
        <a:bodyPr/>
        <a:lstStyle/>
        <a:p>
          <a:r>
            <a:rPr lang="en-US" dirty="0" smtClean="0"/>
            <a:t>The Role of the Custodian</a:t>
          </a:r>
          <a:endParaRPr lang="en-GB" dirty="0"/>
        </a:p>
      </dgm:t>
    </dgm:pt>
    <dgm:pt modelId="{4A6F72CA-CE85-4EE8-9417-FCA76B4CD3BF}" type="sibTrans" cxnId="{30133828-21E7-4626-9F13-4E80DB04ECC9}">
      <dgm:prSet/>
      <dgm:spPr/>
      <dgm:t>
        <a:bodyPr/>
        <a:lstStyle/>
        <a:p>
          <a:endParaRPr lang="en-GB"/>
        </a:p>
      </dgm:t>
    </dgm:pt>
    <dgm:pt modelId="{FB0CBF25-1EBF-4948-98C4-F46F29C7DF17}" type="parTrans" cxnId="{30133828-21E7-4626-9F13-4E80DB04ECC9}">
      <dgm:prSet/>
      <dgm:spPr/>
      <dgm:t>
        <a:bodyPr/>
        <a:lstStyle/>
        <a:p>
          <a:endParaRPr lang="en-GB"/>
        </a:p>
      </dgm:t>
    </dgm:pt>
    <dgm:pt modelId="{6464FD3D-DB06-4F55-943D-42DF01265D00}">
      <dgm:prSet phldrT="[Text]"/>
      <dgm:spPr/>
      <dgm:t>
        <a:bodyPr/>
        <a:lstStyle/>
        <a:p>
          <a:r>
            <a:rPr lang="en-US" dirty="0" smtClean="0"/>
            <a:t>Settlement Instructions</a:t>
          </a:r>
          <a:endParaRPr lang="en-GB" dirty="0"/>
        </a:p>
      </dgm:t>
    </dgm:pt>
    <dgm:pt modelId="{BACE03D7-10D2-4A99-AED9-19729779752A}" type="sibTrans" cxnId="{88F65927-D8BD-4B34-BD87-F0DF1DBBE5DF}">
      <dgm:prSet/>
      <dgm:spPr/>
      <dgm:t>
        <a:bodyPr/>
        <a:lstStyle/>
        <a:p>
          <a:endParaRPr lang="en-GB"/>
        </a:p>
      </dgm:t>
    </dgm:pt>
    <dgm:pt modelId="{D1A20F1B-9DBF-4531-84D0-1D48190B0877}" type="parTrans" cxnId="{88F65927-D8BD-4B34-BD87-F0DF1DBBE5DF}">
      <dgm:prSet/>
      <dgm:spPr/>
      <dgm:t>
        <a:bodyPr/>
        <a:lstStyle/>
        <a:p>
          <a:endParaRPr lang="en-GB"/>
        </a:p>
      </dgm:t>
    </dgm:pt>
    <dgm:pt modelId="{03D50EF7-CA32-4F77-86F1-FB8CD1B9E27B}">
      <dgm:prSet phldrT="[Text]"/>
      <dgm:spPr/>
      <dgm:t>
        <a:bodyPr/>
        <a:lstStyle/>
        <a:p>
          <a:r>
            <a:rPr lang="en-US" dirty="0" smtClean="0"/>
            <a:t>Transaction Reporting</a:t>
          </a:r>
          <a:endParaRPr lang="en-GB" dirty="0"/>
        </a:p>
      </dgm:t>
    </dgm:pt>
    <dgm:pt modelId="{CACC2AA8-01A2-4311-9E32-77D2CCA7CF83}" type="sibTrans" cxnId="{3EF459FB-518D-4828-8C87-167863DA3F97}">
      <dgm:prSet/>
      <dgm:spPr/>
      <dgm:t>
        <a:bodyPr/>
        <a:lstStyle/>
        <a:p>
          <a:endParaRPr lang="en-GB"/>
        </a:p>
      </dgm:t>
    </dgm:pt>
    <dgm:pt modelId="{901F0455-9EDB-4D2B-BDEB-6844A5E42E0F}" type="parTrans" cxnId="{3EF459FB-518D-4828-8C87-167863DA3F97}">
      <dgm:prSet/>
      <dgm:spPr/>
      <dgm:t>
        <a:bodyPr/>
        <a:lstStyle/>
        <a:p>
          <a:endParaRPr lang="en-GB"/>
        </a:p>
      </dgm:t>
    </dgm:pt>
    <dgm:pt modelId="{ED450A3F-CBCA-4A52-BF15-169036E9924E}">
      <dgm:prSet phldrT="[Text]"/>
      <dgm:spPr/>
      <dgm:t>
        <a:bodyPr/>
        <a:lstStyle/>
        <a:p>
          <a:r>
            <a:rPr lang="en-US" dirty="0" smtClean="0"/>
            <a:t>Pre-Execution</a:t>
          </a:r>
          <a:endParaRPr lang="en-GB" dirty="0"/>
        </a:p>
      </dgm:t>
    </dgm:pt>
    <dgm:pt modelId="{6F35CFFC-00DD-4D13-AD55-A516A75D043C}" type="parTrans" cxnId="{44EB38B6-A0BB-4683-B504-3DD7440E5069}">
      <dgm:prSet/>
      <dgm:spPr/>
      <dgm:t>
        <a:bodyPr/>
        <a:lstStyle/>
        <a:p>
          <a:endParaRPr lang="en-GB"/>
        </a:p>
      </dgm:t>
    </dgm:pt>
    <dgm:pt modelId="{FC20F950-E5A8-41A6-877E-7D193D6BE9D4}" type="sibTrans" cxnId="{44EB38B6-A0BB-4683-B504-3DD7440E5069}">
      <dgm:prSet/>
      <dgm:spPr/>
      <dgm:t>
        <a:bodyPr/>
        <a:lstStyle/>
        <a:p>
          <a:endParaRPr lang="en-GB"/>
        </a:p>
      </dgm:t>
    </dgm:pt>
    <dgm:pt modelId="{9BEA1F1E-530A-4605-A7BA-D29FC2C46EB5}" type="pres">
      <dgm:prSet presAssocID="{5F00E63C-02CB-4F0C-AB9B-982B09C80C98}" presName="diagram" presStyleCnt="0">
        <dgm:presLayoutVars>
          <dgm:dir/>
          <dgm:resizeHandles val="exact"/>
        </dgm:presLayoutVars>
      </dgm:prSet>
      <dgm:spPr/>
    </dgm:pt>
    <dgm:pt modelId="{159C94FE-9A42-4C78-8714-DF553C8FC683}" type="pres">
      <dgm:prSet presAssocID="{ED450A3F-CBCA-4A52-BF15-169036E9924E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1953D5-72D4-4702-BB2B-6CD85667B0FB}" type="pres">
      <dgm:prSet presAssocID="{FC20F950-E5A8-41A6-877E-7D193D6BE9D4}" presName="sibTrans" presStyleLbl="sibTrans2D1" presStyleIdx="0" presStyleCnt="10"/>
      <dgm:spPr/>
      <dgm:t>
        <a:bodyPr/>
        <a:lstStyle/>
        <a:p>
          <a:endParaRPr lang="en-GB"/>
        </a:p>
      </dgm:t>
    </dgm:pt>
    <dgm:pt modelId="{9B57366A-891F-4A6B-8004-4C820CF84299}" type="pres">
      <dgm:prSet presAssocID="{FC20F950-E5A8-41A6-877E-7D193D6BE9D4}" presName="connectorText" presStyleLbl="sibTrans2D1" presStyleIdx="0" presStyleCnt="10"/>
      <dgm:spPr/>
      <dgm:t>
        <a:bodyPr/>
        <a:lstStyle/>
        <a:p>
          <a:endParaRPr lang="en-GB"/>
        </a:p>
      </dgm:t>
    </dgm:pt>
    <dgm:pt modelId="{A20F27BB-0B0F-4186-8DA5-8E5B867C4DB7}" type="pres">
      <dgm:prSet presAssocID="{AAC07067-E474-47FC-8E56-2753B1FDA6F5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388AC2-71B0-4FA4-A4CE-4512714526E7}" type="pres">
      <dgm:prSet presAssocID="{F37E400A-6259-45AF-B465-7E7AAFF61D7E}" presName="sibTrans" presStyleLbl="sibTrans2D1" presStyleIdx="1" presStyleCnt="10"/>
      <dgm:spPr/>
      <dgm:t>
        <a:bodyPr/>
        <a:lstStyle/>
        <a:p>
          <a:endParaRPr lang="en-GB"/>
        </a:p>
      </dgm:t>
    </dgm:pt>
    <dgm:pt modelId="{8123C426-55EE-49B0-B583-E3045CB348F8}" type="pres">
      <dgm:prSet presAssocID="{F37E400A-6259-45AF-B465-7E7AAFF61D7E}" presName="connectorText" presStyleLbl="sibTrans2D1" presStyleIdx="1" presStyleCnt="10"/>
      <dgm:spPr/>
      <dgm:t>
        <a:bodyPr/>
        <a:lstStyle/>
        <a:p>
          <a:endParaRPr lang="en-GB"/>
        </a:p>
      </dgm:t>
    </dgm:pt>
    <dgm:pt modelId="{C3B7A357-B632-42CC-8BDF-650FD9021298}" type="pres">
      <dgm:prSet presAssocID="{ACEB6837-458F-40E5-B44D-C40EAEEDF52D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C4FC1A-31D3-420C-B442-1A297D436FAC}" type="pres">
      <dgm:prSet presAssocID="{453ECDAE-B82F-4EE2-A88B-8E9550E262E5}" presName="sibTrans" presStyleLbl="sibTrans2D1" presStyleIdx="2" presStyleCnt="10"/>
      <dgm:spPr/>
      <dgm:t>
        <a:bodyPr/>
        <a:lstStyle/>
        <a:p>
          <a:endParaRPr lang="en-GB"/>
        </a:p>
      </dgm:t>
    </dgm:pt>
    <dgm:pt modelId="{E939A156-DE58-41C7-9E41-45303F9112F2}" type="pres">
      <dgm:prSet presAssocID="{453ECDAE-B82F-4EE2-A88B-8E9550E262E5}" presName="connectorText" presStyleLbl="sibTrans2D1" presStyleIdx="2" presStyleCnt="10"/>
      <dgm:spPr/>
      <dgm:t>
        <a:bodyPr/>
        <a:lstStyle/>
        <a:p>
          <a:endParaRPr lang="en-GB"/>
        </a:p>
      </dgm:t>
    </dgm:pt>
    <dgm:pt modelId="{BF2369EF-D841-48C1-A862-A9924D9DE628}" type="pres">
      <dgm:prSet presAssocID="{BD3DDF55-0C63-41D3-AD9D-45C468362810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272CF1-B1A6-4387-AB26-38DC203CAFB7}" type="pres">
      <dgm:prSet presAssocID="{1BC2DE37-9FF1-41B4-A3E2-ADCB0DB3150A}" presName="sibTrans" presStyleLbl="sibTrans2D1" presStyleIdx="3" presStyleCnt="10"/>
      <dgm:spPr/>
      <dgm:t>
        <a:bodyPr/>
        <a:lstStyle/>
        <a:p>
          <a:endParaRPr lang="en-GB"/>
        </a:p>
      </dgm:t>
    </dgm:pt>
    <dgm:pt modelId="{69777369-57F2-4988-B334-6AB16AA9DDB7}" type="pres">
      <dgm:prSet presAssocID="{1BC2DE37-9FF1-41B4-A3E2-ADCB0DB3150A}" presName="connectorText" presStyleLbl="sibTrans2D1" presStyleIdx="3" presStyleCnt="10"/>
      <dgm:spPr/>
      <dgm:t>
        <a:bodyPr/>
        <a:lstStyle/>
        <a:p>
          <a:endParaRPr lang="en-GB"/>
        </a:p>
      </dgm:t>
    </dgm:pt>
    <dgm:pt modelId="{C3CD7BC7-D03F-45F0-A65B-A12204B2C05E}" type="pres">
      <dgm:prSet presAssocID="{472F3749-2637-44E4-A9C2-6F306F50BC66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9C2B49-E0C5-4DA2-9BE8-4D090671B592}" type="pres">
      <dgm:prSet presAssocID="{781CBBE3-F19C-407E-AFB1-92A991B5FBBC}" presName="sibTrans" presStyleLbl="sibTrans2D1" presStyleIdx="4" presStyleCnt="10"/>
      <dgm:spPr/>
      <dgm:t>
        <a:bodyPr/>
        <a:lstStyle/>
        <a:p>
          <a:endParaRPr lang="en-GB"/>
        </a:p>
      </dgm:t>
    </dgm:pt>
    <dgm:pt modelId="{5BA80982-2D1D-4F6D-802C-AB05AABC0E1D}" type="pres">
      <dgm:prSet presAssocID="{781CBBE3-F19C-407E-AFB1-92A991B5FBBC}" presName="connectorText" presStyleLbl="sibTrans2D1" presStyleIdx="4" presStyleCnt="10"/>
      <dgm:spPr/>
      <dgm:t>
        <a:bodyPr/>
        <a:lstStyle/>
        <a:p>
          <a:endParaRPr lang="en-GB"/>
        </a:p>
      </dgm:t>
    </dgm:pt>
    <dgm:pt modelId="{0A5DA85D-AEAB-4D4F-9665-623D43005B80}" type="pres">
      <dgm:prSet presAssocID="{067EC621-34AB-4F90-96C7-7A9237EE2304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DAE831-8D0C-4619-9DCD-96F7F3D0E314}" type="pres">
      <dgm:prSet presAssocID="{6AC1D3AB-73AF-4CC5-BF2C-F8B6E8EAE759}" presName="sibTrans" presStyleLbl="sibTrans2D1" presStyleIdx="5" presStyleCnt="10"/>
      <dgm:spPr/>
      <dgm:t>
        <a:bodyPr/>
        <a:lstStyle/>
        <a:p>
          <a:endParaRPr lang="en-GB"/>
        </a:p>
      </dgm:t>
    </dgm:pt>
    <dgm:pt modelId="{83B5CF01-032F-469E-83DA-58CBD678E1CA}" type="pres">
      <dgm:prSet presAssocID="{6AC1D3AB-73AF-4CC5-BF2C-F8B6E8EAE759}" presName="connectorText" presStyleLbl="sibTrans2D1" presStyleIdx="5" presStyleCnt="10"/>
      <dgm:spPr/>
      <dgm:t>
        <a:bodyPr/>
        <a:lstStyle/>
        <a:p>
          <a:endParaRPr lang="en-GB"/>
        </a:p>
      </dgm:t>
    </dgm:pt>
    <dgm:pt modelId="{43D309A9-FDAE-40FF-BE1F-ECA67FD47628}" type="pres">
      <dgm:prSet presAssocID="{03D50EF7-CA32-4F77-86F1-FB8CD1B9E27B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A1CD95-06D1-4AE6-B1B1-217F36F4524C}" type="pres">
      <dgm:prSet presAssocID="{CACC2AA8-01A2-4311-9E32-77D2CCA7CF83}" presName="sibTrans" presStyleLbl="sibTrans2D1" presStyleIdx="6" presStyleCnt="10"/>
      <dgm:spPr/>
      <dgm:t>
        <a:bodyPr/>
        <a:lstStyle/>
        <a:p>
          <a:endParaRPr lang="en-GB"/>
        </a:p>
      </dgm:t>
    </dgm:pt>
    <dgm:pt modelId="{0F428D1A-8892-4E6B-8011-16E241429237}" type="pres">
      <dgm:prSet presAssocID="{CACC2AA8-01A2-4311-9E32-77D2CCA7CF83}" presName="connectorText" presStyleLbl="sibTrans2D1" presStyleIdx="6" presStyleCnt="10"/>
      <dgm:spPr/>
      <dgm:t>
        <a:bodyPr/>
        <a:lstStyle/>
        <a:p>
          <a:endParaRPr lang="en-GB"/>
        </a:p>
      </dgm:t>
    </dgm:pt>
    <dgm:pt modelId="{E970D6D5-4A8A-4D89-B3B1-006978966F56}" type="pres">
      <dgm:prSet presAssocID="{6464FD3D-DB06-4F55-943D-42DF01265D00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B0863B-6DC3-4B00-A74C-9D2A7FF29B3A}" type="pres">
      <dgm:prSet presAssocID="{BACE03D7-10D2-4A99-AED9-19729779752A}" presName="sibTrans" presStyleLbl="sibTrans2D1" presStyleIdx="7" presStyleCnt="10"/>
      <dgm:spPr/>
      <dgm:t>
        <a:bodyPr/>
        <a:lstStyle/>
        <a:p>
          <a:endParaRPr lang="en-GB"/>
        </a:p>
      </dgm:t>
    </dgm:pt>
    <dgm:pt modelId="{F5AC626F-F5B5-4B4C-87A9-0C00C6819E0F}" type="pres">
      <dgm:prSet presAssocID="{BACE03D7-10D2-4A99-AED9-19729779752A}" presName="connectorText" presStyleLbl="sibTrans2D1" presStyleIdx="7" presStyleCnt="10"/>
      <dgm:spPr/>
      <dgm:t>
        <a:bodyPr/>
        <a:lstStyle/>
        <a:p>
          <a:endParaRPr lang="en-GB"/>
        </a:p>
      </dgm:t>
    </dgm:pt>
    <dgm:pt modelId="{9264447A-2834-4701-8A17-F4ECA3B94A1E}" type="pres">
      <dgm:prSet presAssocID="{13C81BEF-2A86-41EA-A828-4AA6F0D456F7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82C2D6-695B-44CA-9FA8-295C4D8223AB}" type="pres">
      <dgm:prSet presAssocID="{4A6F72CA-CE85-4EE8-9417-FCA76B4CD3BF}" presName="sibTrans" presStyleLbl="sibTrans2D1" presStyleIdx="8" presStyleCnt="10"/>
      <dgm:spPr/>
      <dgm:t>
        <a:bodyPr/>
        <a:lstStyle/>
        <a:p>
          <a:endParaRPr lang="en-GB"/>
        </a:p>
      </dgm:t>
    </dgm:pt>
    <dgm:pt modelId="{DCE999DD-AB13-4CDD-A378-F485BC4D9779}" type="pres">
      <dgm:prSet presAssocID="{4A6F72CA-CE85-4EE8-9417-FCA76B4CD3BF}" presName="connectorText" presStyleLbl="sibTrans2D1" presStyleIdx="8" presStyleCnt="10"/>
      <dgm:spPr/>
      <dgm:t>
        <a:bodyPr/>
        <a:lstStyle/>
        <a:p>
          <a:endParaRPr lang="en-GB"/>
        </a:p>
      </dgm:t>
    </dgm:pt>
    <dgm:pt modelId="{5508DD7A-4A1B-4BD2-9417-440EBC891FE6}" type="pres">
      <dgm:prSet presAssocID="{3B16D23A-41CD-4992-84B3-2D460DA1C475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8C80C9-CF3E-4CBA-BAB5-EBFE1D325557}" type="pres">
      <dgm:prSet presAssocID="{DDC953A3-383E-46D6-ADCE-5E576766FF03}" presName="sibTrans" presStyleLbl="sibTrans2D1" presStyleIdx="9" presStyleCnt="10"/>
      <dgm:spPr/>
      <dgm:t>
        <a:bodyPr/>
        <a:lstStyle/>
        <a:p>
          <a:endParaRPr lang="en-GB"/>
        </a:p>
      </dgm:t>
    </dgm:pt>
    <dgm:pt modelId="{C3A78E48-4E78-4C7B-AE00-D73FBEABA624}" type="pres">
      <dgm:prSet presAssocID="{DDC953A3-383E-46D6-ADCE-5E576766FF03}" presName="connectorText" presStyleLbl="sibTrans2D1" presStyleIdx="9" presStyleCnt="10"/>
      <dgm:spPr/>
      <dgm:t>
        <a:bodyPr/>
        <a:lstStyle/>
        <a:p>
          <a:endParaRPr lang="en-GB"/>
        </a:p>
      </dgm:t>
    </dgm:pt>
    <dgm:pt modelId="{F1B947D0-58F0-4B97-8DAE-22CD196E490B}" type="pres">
      <dgm:prSet presAssocID="{7D861E54-3471-41B7-8FE3-932AA9117BAD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C2C62BF-5B58-4950-BD05-646B456D9857}" type="presOf" srcId="{1BC2DE37-9FF1-41B4-A3E2-ADCB0DB3150A}" destId="{69777369-57F2-4988-B334-6AB16AA9DDB7}" srcOrd="1" destOrd="0" presId="urn:microsoft.com/office/officeart/2005/8/layout/process5"/>
    <dgm:cxn modelId="{E272B186-C48F-4663-9D80-D5D362B1FA32}" type="presOf" srcId="{ED450A3F-CBCA-4A52-BF15-169036E9924E}" destId="{159C94FE-9A42-4C78-8714-DF553C8FC683}" srcOrd="0" destOrd="0" presId="urn:microsoft.com/office/officeart/2005/8/layout/process5"/>
    <dgm:cxn modelId="{28CB9DFA-0B30-4887-8080-C642B82C965A}" type="presOf" srcId="{DDC953A3-383E-46D6-ADCE-5E576766FF03}" destId="{D68C80C9-CF3E-4CBA-BAB5-EBFE1D325557}" srcOrd="0" destOrd="0" presId="urn:microsoft.com/office/officeart/2005/8/layout/process5"/>
    <dgm:cxn modelId="{666B02FA-1BFD-4420-B398-5E1DDF774ACD}" type="presOf" srcId="{BACE03D7-10D2-4A99-AED9-19729779752A}" destId="{1AB0863B-6DC3-4B00-A74C-9D2A7FF29B3A}" srcOrd="0" destOrd="0" presId="urn:microsoft.com/office/officeart/2005/8/layout/process5"/>
    <dgm:cxn modelId="{B654F0F5-9286-4CEB-9A88-F3BCB5AFB975}" srcId="{5F00E63C-02CB-4F0C-AB9B-982B09C80C98}" destId="{472F3749-2637-44E4-A9C2-6F306F50BC66}" srcOrd="4" destOrd="0" parTransId="{54EE26DA-7F96-4824-A36B-DE75B084E763}" sibTransId="{781CBBE3-F19C-407E-AFB1-92A991B5FBBC}"/>
    <dgm:cxn modelId="{4AAB6716-B18E-45D4-952F-C1CD6EE78731}" type="presOf" srcId="{F37E400A-6259-45AF-B465-7E7AAFF61D7E}" destId="{16388AC2-71B0-4FA4-A4CE-4512714526E7}" srcOrd="0" destOrd="0" presId="urn:microsoft.com/office/officeart/2005/8/layout/process5"/>
    <dgm:cxn modelId="{94EAF241-3329-4FFE-9BEE-9080B77A134C}" type="presOf" srcId="{13C81BEF-2A86-41EA-A828-4AA6F0D456F7}" destId="{9264447A-2834-4701-8A17-F4ECA3B94A1E}" srcOrd="0" destOrd="0" presId="urn:microsoft.com/office/officeart/2005/8/layout/process5"/>
    <dgm:cxn modelId="{B2389DE8-BC0D-4972-8AA9-B1041D69334C}" srcId="{5F00E63C-02CB-4F0C-AB9B-982B09C80C98}" destId="{7D861E54-3471-41B7-8FE3-932AA9117BAD}" srcOrd="10" destOrd="0" parTransId="{C82400AB-AD81-4D20-BF75-B2D153BAA7A4}" sibTransId="{39A3E42E-F934-4A09-9194-9FF47BA90889}"/>
    <dgm:cxn modelId="{B6100832-940B-454D-AA66-25EF78E4BB7F}" type="presOf" srcId="{781CBBE3-F19C-407E-AFB1-92A991B5FBBC}" destId="{5BA80982-2D1D-4F6D-802C-AB05AABC0E1D}" srcOrd="1" destOrd="0" presId="urn:microsoft.com/office/officeart/2005/8/layout/process5"/>
    <dgm:cxn modelId="{292B7AAB-A2C9-4317-804C-622F15A13D21}" type="presOf" srcId="{4A6F72CA-CE85-4EE8-9417-FCA76B4CD3BF}" destId="{2582C2D6-695B-44CA-9FA8-295C4D8223AB}" srcOrd="0" destOrd="0" presId="urn:microsoft.com/office/officeart/2005/8/layout/process5"/>
    <dgm:cxn modelId="{46242097-7995-4BE0-9EDC-E544E53E79C4}" type="presOf" srcId="{CACC2AA8-01A2-4311-9E32-77D2CCA7CF83}" destId="{0F428D1A-8892-4E6B-8011-16E241429237}" srcOrd="1" destOrd="0" presId="urn:microsoft.com/office/officeart/2005/8/layout/process5"/>
    <dgm:cxn modelId="{12B9596F-BF7A-45D5-9B5A-E550FD4652D9}" type="presOf" srcId="{453ECDAE-B82F-4EE2-A88B-8E9550E262E5}" destId="{27C4FC1A-31D3-420C-B442-1A297D436FAC}" srcOrd="0" destOrd="0" presId="urn:microsoft.com/office/officeart/2005/8/layout/process5"/>
    <dgm:cxn modelId="{30133828-21E7-4626-9F13-4E80DB04ECC9}" srcId="{5F00E63C-02CB-4F0C-AB9B-982B09C80C98}" destId="{13C81BEF-2A86-41EA-A828-4AA6F0D456F7}" srcOrd="8" destOrd="0" parTransId="{FB0CBF25-1EBF-4948-98C4-F46F29C7DF17}" sibTransId="{4A6F72CA-CE85-4EE8-9417-FCA76B4CD3BF}"/>
    <dgm:cxn modelId="{511DDBD5-81A6-4147-B7DE-E5942BD2EE1C}" type="presOf" srcId="{781CBBE3-F19C-407E-AFB1-92A991B5FBBC}" destId="{949C2B49-E0C5-4DA2-9BE8-4D090671B592}" srcOrd="0" destOrd="0" presId="urn:microsoft.com/office/officeart/2005/8/layout/process5"/>
    <dgm:cxn modelId="{3EF459FB-518D-4828-8C87-167863DA3F97}" srcId="{5F00E63C-02CB-4F0C-AB9B-982B09C80C98}" destId="{03D50EF7-CA32-4F77-86F1-FB8CD1B9E27B}" srcOrd="6" destOrd="0" parTransId="{901F0455-9EDB-4D2B-BDEB-6844A5E42E0F}" sibTransId="{CACC2AA8-01A2-4311-9E32-77D2CCA7CF83}"/>
    <dgm:cxn modelId="{F4DB49D1-87F4-4D5F-B35A-12F2599A8E43}" type="presOf" srcId="{7D861E54-3471-41B7-8FE3-932AA9117BAD}" destId="{F1B947D0-58F0-4B97-8DAE-22CD196E490B}" srcOrd="0" destOrd="0" presId="urn:microsoft.com/office/officeart/2005/8/layout/process5"/>
    <dgm:cxn modelId="{BD6AAF34-E856-4486-98BA-7C389C0925D6}" type="presOf" srcId="{453ECDAE-B82F-4EE2-A88B-8E9550E262E5}" destId="{E939A156-DE58-41C7-9E41-45303F9112F2}" srcOrd="1" destOrd="0" presId="urn:microsoft.com/office/officeart/2005/8/layout/process5"/>
    <dgm:cxn modelId="{EB9D69F4-A781-4618-91F4-51C3C3167A66}" type="presOf" srcId="{6464FD3D-DB06-4F55-943D-42DF01265D00}" destId="{E970D6D5-4A8A-4D89-B3B1-006978966F56}" srcOrd="0" destOrd="0" presId="urn:microsoft.com/office/officeart/2005/8/layout/process5"/>
    <dgm:cxn modelId="{0B23350A-0069-4916-ABAC-C6A88FE113A1}" type="presOf" srcId="{AAC07067-E474-47FC-8E56-2753B1FDA6F5}" destId="{A20F27BB-0B0F-4186-8DA5-8E5B867C4DB7}" srcOrd="0" destOrd="0" presId="urn:microsoft.com/office/officeart/2005/8/layout/process5"/>
    <dgm:cxn modelId="{BEB940F6-D4AB-46C0-A885-01957256BB66}" type="presOf" srcId="{472F3749-2637-44E4-A9C2-6F306F50BC66}" destId="{C3CD7BC7-D03F-45F0-A65B-A12204B2C05E}" srcOrd="0" destOrd="0" presId="urn:microsoft.com/office/officeart/2005/8/layout/process5"/>
    <dgm:cxn modelId="{7C106509-B1BB-4CE1-9C71-84636E3CDFE4}" type="presOf" srcId="{4A6F72CA-CE85-4EE8-9417-FCA76B4CD3BF}" destId="{DCE999DD-AB13-4CDD-A378-F485BC4D9779}" srcOrd="1" destOrd="0" presId="urn:microsoft.com/office/officeart/2005/8/layout/process5"/>
    <dgm:cxn modelId="{8377AF0D-FD74-412A-A846-09FB8B9B0A0E}" type="presOf" srcId="{3B16D23A-41CD-4992-84B3-2D460DA1C475}" destId="{5508DD7A-4A1B-4BD2-9417-440EBC891FE6}" srcOrd="0" destOrd="0" presId="urn:microsoft.com/office/officeart/2005/8/layout/process5"/>
    <dgm:cxn modelId="{4383226A-56ED-4B10-9003-525179E83F26}" type="presOf" srcId="{6AC1D3AB-73AF-4CC5-BF2C-F8B6E8EAE759}" destId="{8EDAE831-8D0C-4619-9DCD-96F7F3D0E314}" srcOrd="0" destOrd="0" presId="urn:microsoft.com/office/officeart/2005/8/layout/process5"/>
    <dgm:cxn modelId="{307ADC12-5061-4995-AD9D-DA203D701E65}" type="presOf" srcId="{ACEB6837-458F-40E5-B44D-C40EAEEDF52D}" destId="{C3B7A357-B632-42CC-8BDF-650FD9021298}" srcOrd="0" destOrd="0" presId="urn:microsoft.com/office/officeart/2005/8/layout/process5"/>
    <dgm:cxn modelId="{ED38C6EA-72C7-48ED-8306-297BB2DB72FF}" type="presOf" srcId="{F37E400A-6259-45AF-B465-7E7AAFF61D7E}" destId="{8123C426-55EE-49B0-B583-E3045CB348F8}" srcOrd="1" destOrd="0" presId="urn:microsoft.com/office/officeart/2005/8/layout/process5"/>
    <dgm:cxn modelId="{12EE2EA5-0CC2-4674-B3A1-F1179C8937DA}" type="presOf" srcId="{FC20F950-E5A8-41A6-877E-7D193D6BE9D4}" destId="{011953D5-72D4-4702-BB2B-6CD85667B0FB}" srcOrd="0" destOrd="0" presId="urn:microsoft.com/office/officeart/2005/8/layout/process5"/>
    <dgm:cxn modelId="{B2DA10F1-610C-4E65-846A-933C0245ADA2}" srcId="{5F00E63C-02CB-4F0C-AB9B-982B09C80C98}" destId="{BD3DDF55-0C63-41D3-AD9D-45C468362810}" srcOrd="3" destOrd="0" parTransId="{94128C21-640E-4095-BAD3-B40FB532FFDC}" sibTransId="{1BC2DE37-9FF1-41B4-A3E2-ADCB0DB3150A}"/>
    <dgm:cxn modelId="{5AA144BA-5635-4A2E-A2E9-48DFD52A8468}" srcId="{5F00E63C-02CB-4F0C-AB9B-982B09C80C98}" destId="{ACEB6837-458F-40E5-B44D-C40EAEEDF52D}" srcOrd="2" destOrd="0" parTransId="{2C87E998-E550-4071-BE4F-0EA3215160C5}" sibTransId="{453ECDAE-B82F-4EE2-A88B-8E9550E262E5}"/>
    <dgm:cxn modelId="{38AB1CA8-44F7-480F-8119-FE8BDDE95104}" srcId="{5F00E63C-02CB-4F0C-AB9B-982B09C80C98}" destId="{3B16D23A-41CD-4992-84B3-2D460DA1C475}" srcOrd="9" destOrd="0" parTransId="{CBB66B7F-E443-45D2-BFEC-F5373ABA8AE1}" sibTransId="{DDC953A3-383E-46D6-ADCE-5E576766FF03}"/>
    <dgm:cxn modelId="{68087221-6133-4F63-8371-50E6FD65DE98}" type="presOf" srcId="{BACE03D7-10D2-4A99-AED9-19729779752A}" destId="{F5AC626F-F5B5-4B4C-87A9-0C00C6819E0F}" srcOrd="1" destOrd="0" presId="urn:microsoft.com/office/officeart/2005/8/layout/process5"/>
    <dgm:cxn modelId="{99296BC9-ED1D-4B5D-A9F5-38C0E293C5A4}" type="presOf" srcId="{03D50EF7-CA32-4F77-86F1-FB8CD1B9E27B}" destId="{43D309A9-FDAE-40FF-BE1F-ECA67FD47628}" srcOrd="0" destOrd="0" presId="urn:microsoft.com/office/officeart/2005/8/layout/process5"/>
    <dgm:cxn modelId="{77AB9C34-AAF1-41B8-83BF-E51AD2DDCEA7}" srcId="{5F00E63C-02CB-4F0C-AB9B-982B09C80C98}" destId="{067EC621-34AB-4F90-96C7-7A9237EE2304}" srcOrd="5" destOrd="0" parTransId="{345B3B1F-7948-4458-BBE6-F014AFFD6D79}" sibTransId="{6AC1D3AB-73AF-4CC5-BF2C-F8B6E8EAE759}"/>
    <dgm:cxn modelId="{9DD8B941-22EC-404F-902B-0AFDFDD63BA6}" srcId="{5F00E63C-02CB-4F0C-AB9B-982B09C80C98}" destId="{AAC07067-E474-47FC-8E56-2753B1FDA6F5}" srcOrd="1" destOrd="0" parTransId="{548B3F82-D832-4FB2-8807-E97C665419FC}" sibTransId="{F37E400A-6259-45AF-B465-7E7AAFF61D7E}"/>
    <dgm:cxn modelId="{88F65927-D8BD-4B34-BD87-F0DF1DBBE5DF}" srcId="{5F00E63C-02CB-4F0C-AB9B-982B09C80C98}" destId="{6464FD3D-DB06-4F55-943D-42DF01265D00}" srcOrd="7" destOrd="0" parTransId="{D1A20F1B-9DBF-4531-84D0-1D48190B0877}" sibTransId="{BACE03D7-10D2-4A99-AED9-19729779752A}"/>
    <dgm:cxn modelId="{A523E3C3-FAE3-4067-917F-EFB70B7E63FD}" type="presOf" srcId="{CACC2AA8-01A2-4311-9E32-77D2CCA7CF83}" destId="{D8A1CD95-06D1-4AE6-B1B1-217F36F4524C}" srcOrd="0" destOrd="0" presId="urn:microsoft.com/office/officeart/2005/8/layout/process5"/>
    <dgm:cxn modelId="{87A83988-B71D-4DEA-B547-00D557F14D6C}" type="presOf" srcId="{DDC953A3-383E-46D6-ADCE-5E576766FF03}" destId="{C3A78E48-4E78-4C7B-AE00-D73FBEABA624}" srcOrd="1" destOrd="0" presId="urn:microsoft.com/office/officeart/2005/8/layout/process5"/>
    <dgm:cxn modelId="{44EB38B6-A0BB-4683-B504-3DD7440E5069}" srcId="{5F00E63C-02CB-4F0C-AB9B-982B09C80C98}" destId="{ED450A3F-CBCA-4A52-BF15-169036E9924E}" srcOrd="0" destOrd="0" parTransId="{6F35CFFC-00DD-4D13-AD55-A516A75D043C}" sibTransId="{FC20F950-E5A8-41A6-877E-7D193D6BE9D4}"/>
    <dgm:cxn modelId="{B48649DE-560F-4D38-8EE6-3A9E80D5FC5B}" type="presOf" srcId="{067EC621-34AB-4F90-96C7-7A9237EE2304}" destId="{0A5DA85D-AEAB-4D4F-9665-623D43005B80}" srcOrd="0" destOrd="0" presId="urn:microsoft.com/office/officeart/2005/8/layout/process5"/>
    <dgm:cxn modelId="{E119A59A-C7D4-4356-BE17-33D09D787049}" type="presOf" srcId="{BD3DDF55-0C63-41D3-AD9D-45C468362810}" destId="{BF2369EF-D841-48C1-A862-A9924D9DE628}" srcOrd="0" destOrd="0" presId="urn:microsoft.com/office/officeart/2005/8/layout/process5"/>
    <dgm:cxn modelId="{FD1F2088-EE85-45F3-997B-849F622BFB0B}" type="presOf" srcId="{FC20F950-E5A8-41A6-877E-7D193D6BE9D4}" destId="{9B57366A-891F-4A6B-8004-4C820CF84299}" srcOrd="1" destOrd="0" presId="urn:microsoft.com/office/officeart/2005/8/layout/process5"/>
    <dgm:cxn modelId="{AB5F879C-A990-4F48-B1E4-7F0FE8FEC226}" type="presOf" srcId="{1BC2DE37-9FF1-41B4-A3E2-ADCB0DB3150A}" destId="{D7272CF1-B1A6-4387-AB26-38DC203CAFB7}" srcOrd="0" destOrd="0" presId="urn:microsoft.com/office/officeart/2005/8/layout/process5"/>
    <dgm:cxn modelId="{5CB43B33-ADEB-40E2-AD99-0E9F25D88E5A}" type="presOf" srcId="{5F00E63C-02CB-4F0C-AB9B-982B09C80C98}" destId="{9BEA1F1E-530A-4605-A7BA-D29FC2C46EB5}" srcOrd="0" destOrd="0" presId="urn:microsoft.com/office/officeart/2005/8/layout/process5"/>
    <dgm:cxn modelId="{1C3AE73E-6BD7-466E-ADFD-E692967CADDD}" type="presOf" srcId="{6AC1D3AB-73AF-4CC5-BF2C-F8B6E8EAE759}" destId="{83B5CF01-032F-469E-83DA-58CBD678E1CA}" srcOrd="1" destOrd="0" presId="urn:microsoft.com/office/officeart/2005/8/layout/process5"/>
    <dgm:cxn modelId="{F3B031AD-9B34-4AAB-9F2E-EB154842E9DA}" type="presParOf" srcId="{9BEA1F1E-530A-4605-A7BA-D29FC2C46EB5}" destId="{159C94FE-9A42-4C78-8714-DF553C8FC683}" srcOrd="0" destOrd="0" presId="urn:microsoft.com/office/officeart/2005/8/layout/process5"/>
    <dgm:cxn modelId="{1296D6D7-DD33-4ED1-9450-504C58BCC56F}" type="presParOf" srcId="{9BEA1F1E-530A-4605-A7BA-D29FC2C46EB5}" destId="{011953D5-72D4-4702-BB2B-6CD85667B0FB}" srcOrd="1" destOrd="0" presId="urn:microsoft.com/office/officeart/2005/8/layout/process5"/>
    <dgm:cxn modelId="{EADC3C1C-5C14-4BF1-B9FD-868FDDE121BE}" type="presParOf" srcId="{011953D5-72D4-4702-BB2B-6CD85667B0FB}" destId="{9B57366A-891F-4A6B-8004-4C820CF84299}" srcOrd="0" destOrd="0" presId="urn:microsoft.com/office/officeart/2005/8/layout/process5"/>
    <dgm:cxn modelId="{402CFB22-470D-487E-9FED-671CB1C50304}" type="presParOf" srcId="{9BEA1F1E-530A-4605-A7BA-D29FC2C46EB5}" destId="{A20F27BB-0B0F-4186-8DA5-8E5B867C4DB7}" srcOrd="2" destOrd="0" presId="urn:microsoft.com/office/officeart/2005/8/layout/process5"/>
    <dgm:cxn modelId="{4026EA1C-D0CF-4872-B575-DAA0B76E8568}" type="presParOf" srcId="{9BEA1F1E-530A-4605-A7BA-D29FC2C46EB5}" destId="{16388AC2-71B0-4FA4-A4CE-4512714526E7}" srcOrd="3" destOrd="0" presId="urn:microsoft.com/office/officeart/2005/8/layout/process5"/>
    <dgm:cxn modelId="{40D226F5-D4FD-443A-89A3-95AEEC04F25D}" type="presParOf" srcId="{16388AC2-71B0-4FA4-A4CE-4512714526E7}" destId="{8123C426-55EE-49B0-B583-E3045CB348F8}" srcOrd="0" destOrd="0" presId="urn:microsoft.com/office/officeart/2005/8/layout/process5"/>
    <dgm:cxn modelId="{9CF9836B-8277-45BC-BD27-28D770612393}" type="presParOf" srcId="{9BEA1F1E-530A-4605-A7BA-D29FC2C46EB5}" destId="{C3B7A357-B632-42CC-8BDF-650FD9021298}" srcOrd="4" destOrd="0" presId="urn:microsoft.com/office/officeart/2005/8/layout/process5"/>
    <dgm:cxn modelId="{0EC09C0D-4F83-4606-9C06-F720007D66A7}" type="presParOf" srcId="{9BEA1F1E-530A-4605-A7BA-D29FC2C46EB5}" destId="{27C4FC1A-31D3-420C-B442-1A297D436FAC}" srcOrd="5" destOrd="0" presId="urn:microsoft.com/office/officeart/2005/8/layout/process5"/>
    <dgm:cxn modelId="{3611549C-F1A7-4EBC-B16D-D22F1655098A}" type="presParOf" srcId="{27C4FC1A-31D3-420C-B442-1A297D436FAC}" destId="{E939A156-DE58-41C7-9E41-45303F9112F2}" srcOrd="0" destOrd="0" presId="urn:microsoft.com/office/officeart/2005/8/layout/process5"/>
    <dgm:cxn modelId="{32F22857-E819-4B91-B4A7-2D7A4DAA7D9E}" type="presParOf" srcId="{9BEA1F1E-530A-4605-A7BA-D29FC2C46EB5}" destId="{BF2369EF-D841-48C1-A862-A9924D9DE628}" srcOrd="6" destOrd="0" presId="urn:microsoft.com/office/officeart/2005/8/layout/process5"/>
    <dgm:cxn modelId="{48370424-A08F-4D83-AA4C-850373808B6B}" type="presParOf" srcId="{9BEA1F1E-530A-4605-A7BA-D29FC2C46EB5}" destId="{D7272CF1-B1A6-4387-AB26-38DC203CAFB7}" srcOrd="7" destOrd="0" presId="urn:microsoft.com/office/officeart/2005/8/layout/process5"/>
    <dgm:cxn modelId="{F9747F54-C334-4182-94FB-F8F13204EDF7}" type="presParOf" srcId="{D7272CF1-B1A6-4387-AB26-38DC203CAFB7}" destId="{69777369-57F2-4988-B334-6AB16AA9DDB7}" srcOrd="0" destOrd="0" presId="urn:microsoft.com/office/officeart/2005/8/layout/process5"/>
    <dgm:cxn modelId="{0EEF1D1C-26F2-4F4E-B61E-5F4CD7B66C8B}" type="presParOf" srcId="{9BEA1F1E-530A-4605-A7BA-D29FC2C46EB5}" destId="{C3CD7BC7-D03F-45F0-A65B-A12204B2C05E}" srcOrd="8" destOrd="0" presId="urn:microsoft.com/office/officeart/2005/8/layout/process5"/>
    <dgm:cxn modelId="{3621D7A7-84D7-477A-8A35-22619A292D9F}" type="presParOf" srcId="{9BEA1F1E-530A-4605-A7BA-D29FC2C46EB5}" destId="{949C2B49-E0C5-4DA2-9BE8-4D090671B592}" srcOrd="9" destOrd="0" presId="urn:microsoft.com/office/officeart/2005/8/layout/process5"/>
    <dgm:cxn modelId="{5B5C7AD9-D154-49FD-9049-F2E54E1FAAE3}" type="presParOf" srcId="{949C2B49-E0C5-4DA2-9BE8-4D090671B592}" destId="{5BA80982-2D1D-4F6D-802C-AB05AABC0E1D}" srcOrd="0" destOrd="0" presId="urn:microsoft.com/office/officeart/2005/8/layout/process5"/>
    <dgm:cxn modelId="{FCADE96B-6AE7-4CAF-8B7B-047EBF348F6B}" type="presParOf" srcId="{9BEA1F1E-530A-4605-A7BA-D29FC2C46EB5}" destId="{0A5DA85D-AEAB-4D4F-9665-623D43005B80}" srcOrd="10" destOrd="0" presId="urn:microsoft.com/office/officeart/2005/8/layout/process5"/>
    <dgm:cxn modelId="{3C4C66AF-8BB3-4931-9076-49E45EB99C86}" type="presParOf" srcId="{9BEA1F1E-530A-4605-A7BA-D29FC2C46EB5}" destId="{8EDAE831-8D0C-4619-9DCD-96F7F3D0E314}" srcOrd="11" destOrd="0" presId="urn:microsoft.com/office/officeart/2005/8/layout/process5"/>
    <dgm:cxn modelId="{4BCA298E-92F8-4AE1-A175-66F4115A3EE1}" type="presParOf" srcId="{8EDAE831-8D0C-4619-9DCD-96F7F3D0E314}" destId="{83B5CF01-032F-469E-83DA-58CBD678E1CA}" srcOrd="0" destOrd="0" presId="urn:microsoft.com/office/officeart/2005/8/layout/process5"/>
    <dgm:cxn modelId="{B7B533FA-D481-41AA-B63B-D9E3821D8A3C}" type="presParOf" srcId="{9BEA1F1E-530A-4605-A7BA-D29FC2C46EB5}" destId="{43D309A9-FDAE-40FF-BE1F-ECA67FD47628}" srcOrd="12" destOrd="0" presId="urn:microsoft.com/office/officeart/2005/8/layout/process5"/>
    <dgm:cxn modelId="{A1B53793-FEFD-4021-BA84-CC1FF0B1CC39}" type="presParOf" srcId="{9BEA1F1E-530A-4605-A7BA-D29FC2C46EB5}" destId="{D8A1CD95-06D1-4AE6-B1B1-217F36F4524C}" srcOrd="13" destOrd="0" presId="urn:microsoft.com/office/officeart/2005/8/layout/process5"/>
    <dgm:cxn modelId="{65843D0E-B46A-42E9-A6C0-69DB7F8D33FB}" type="presParOf" srcId="{D8A1CD95-06D1-4AE6-B1B1-217F36F4524C}" destId="{0F428D1A-8892-4E6B-8011-16E241429237}" srcOrd="0" destOrd="0" presId="urn:microsoft.com/office/officeart/2005/8/layout/process5"/>
    <dgm:cxn modelId="{4B27E18D-48E4-45D5-A0B3-AB43EC537B3D}" type="presParOf" srcId="{9BEA1F1E-530A-4605-A7BA-D29FC2C46EB5}" destId="{E970D6D5-4A8A-4D89-B3B1-006978966F56}" srcOrd="14" destOrd="0" presId="urn:microsoft.com/office/officeart/2005/8/layout/process5"/>
    <dgm:cxn modelId="{E705DFB1-FF0D-4CA5-B167-9D62DF29F9ED}" type="presParOf" srcId="{9BEA1F1E-530A-4605-A7BA-D29FC2C46EB5}" destId="{1AB0863B-6DC3-4B00-A74C-9D2A7FF29B3A}" srcOrd="15" destOrd="0" presId="urn:microsoft.com/office/officeart/2005/8/layout/process5"/>
    <dgm:cxn modelId="{78D47C78-7B2A-4F7C-A4DD-05D4C68E1226}" type="presParOf" srcId="{1AB0863B-6DC3-4B00-A74C-9D2A7FF29B3A}" destId="{F5AC626F-F5B5-4B4C-87A9-0C00C6819E0F}" srcOrd="0" destOrd="0" presId="urn:microsoft.com/office/officeart/2005/8/layout/process5"/>
    <dgm:cxn modelId="{AD90D320-E1DE-4909-B706-1B8F2AA95FA8}" type="presParOf" srcId="{9BEA1F1E-530A-4605-A7BA-D29FC2C46EB5}" destId="{9264447A-2834-4701-8A17-F4ECA3B94A1E}" srcOrd="16" destOrd="0" presId="urn:microsoft.com/office/officeart/2005/8/layout/process5"/>
    <dgm:cxn modelId="{AB75A24B-8182-4C89-B5B3-FC35A2046CC3}" type="presParOf" srcId="{9BEA1F1E-530A-4605-A7BA-D29FC2C46EB5}" destId="{2582C2D6-695B-44CA-9FA8-295C4D8223AB}" srcOrd="17" destOrd="0" presId="urn:microsoft.com/office/officeart/2005/8/layout/process5"/>
    <dgm:cxn modelId="{BFFFB0E2-6660-496A-9A13-48BBC71A84B9}" type="presParOf" srcId="{2582C2D6-695B-44CA-9FA8-295C4D8223AB}" destId="{DCE999DD-AB13-4CDD-A378-F485BC4D9779}" srcOrd="0" destOrd="0" presId="urn:microsoft.com/office/officeart/2005/8/layout/process5"/>
    <dgm:cxn modelId="{E60393E2-B7B0-43FA-96B2-E254EF640921}" type="presParOf" srcId="{9BEA1F1E-530A-4605-A7BA-D29FC2C46EB5}" destId="{5508DD7A-4A1B-4BD2-9417-440EBC891FE6}" srcOrd="18" destOrd="0" presId="urn:microsoft.com/office/officeart/2005/8/layout/process5"/>
    <dgm:cxn modelId="{682EDFBA-5853-4BE1-9D6F-3BBEE536C81E}" type="presParOf" srcId="{9BEA1F1E-530A-4605-A7BA-D29FC2C46EB5}" destId="{D68C80C9-CF3E-4CBA-BAB5-EBFE1D325557}" srcOrd="19" destOrd="0" presId="urn:microsoft.com/office/officeart/2005/8/layout/process5"/>
    <dgm:cxn modelId="{1F83E49C-4AB4-4D87-86E9-1C19029B80E5}" type="presParOf" srcId="{D68C80C9-CF3E-4CBA-BAB5-EBFE1D325557}" destId="{C3A78E48-4E78-4C7B-AE00-D73FBEABA624}" srcOrd="0" destOrd="0" presId="urn:microsoft.com/office/officeart/2005/8/layout/process5"/>
    <dgm:cxn modelId="{71B945FE-7028-4128-B0FA-93CE71D80B50}" type="presParOf" srcId="{9BEA1F1E-530A-4605-A7BA-D29FC2C46EB5}" destId="{F1B947D0-58F0-4B97-8DAE-22CD196E490B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00E63C-02CB-4F0C-AB9B-982B09C80C98}" type="doc">
      <dgm:prSet loTypeId="urn:microsoft.com/office/officeart/2005/8/layout/process5" loCatId="process" qsTypeId="urn:microsoft.com/office/officeart/2005/8/quickstyle/3d5" qsCatId="3D" csTypeId="urn:microsoft.com/office/officeart/2005/8/colors/colorful4" csCatId="colorful" phldr="1"/>
      <dgm:spPr/>
    </dgm:pt>
    <dgm:pt modelId="{AAC07067-E474-47FC-8E56-2753B1FDA6F5}">
      <dgm:prSet phldrT="[Text]"/>
      <dgm:spPr/>
      <dgm:t>
        <a:bodyPr/>
        <a:lstStyle/>
        <a:p>
          <a:r>
            <a:rPr lang="en-US" dirty="0" smtClean="0"/>
            <a:t>Trade Execution</a:t>
          </a:r>
          <a:endParaRPr lang="en-GB" dirty="0"/>
        </a:p>
      </dgm:t>
    </dgm:pt>
    <dgm:pt modelId="{548B3F82-D832-4FB2-8807-E97C665419FC}" type="parTrans" cxnId="{9DD8B941-22EC-404F-902B-0AFDFDD63BA6}">
      <dgm:prSet/>
      <dgm:spPr/>
      <dgm:t>
        <a:bodyPr/>
        <a:lstStyle/>
        <a:p>
          <a:endParaRPr lang="en-GB"/>
        </a:p>
      </dgm:t>
    </dgm:pt>
    <dgm:pt modelId="{F37E400A-6259-45AF-B465-7E7AAFF61D7E}" type="sibTrans" cxnId="{9DD8B941-22EC-404F-902B-0AFDFDD63BA6}">
      <dgm:prSet/>
      <dgm:spPr/>
      <dgm:t>
        <a:bodyPr/>
        <a:lstStyle/>
        <a:p>
          <a:endParaRPr lang="en-GB"/>
        </a:p>
      </dgm:t>
    </dgm:pt>
    <dgm:pt modelId="{ACEB6837-458F-40E5-B44D-C40EAEEDF52D}">
      <dgm:prSet phldrT="[Text]"/>
      <dgm:spPr/>
      <dgm:t>
        <a:bodyPr/>
        <a:lstStyle/>
        <a:p>
          <a:r>
            <a:rPr lang="en-US" dirty="0" smtClean="0"/>
            <a:t>Trade Capture (Front and Back Office)</a:t>
          </a:r>
          <a:endParaRPr lang="en-GB" dirty="0"/>
        </a:p>
      </dgm:t>
    </dgm:pt>
    <dgm:pt modelId="{2C87E998-E550-4071-BE4F-0EA3215160C5}" type="parTrans" cxnId="{5AA144BA-5635-4A2E-A2E9-48DFD52A8468}">
      <dgm:prSet/>
      <dgm:spPr/>
      <dgm:t>
        <a:bodyPr/>
        <a:lstStyle/>
        <a:p>
          <a:endParaRPr lang="en-GB"/>
        </a:p>
      </dgm:t>
    </dgm:pt>
    <dgm:pt modelId="{453ECDAE-B82F-4EE2-A88B-8E9550E262E5}" type="sibTrans" cxnId="{5AA144BA-5635-4A2E-A2E9-48DFD52A8468}">
      <dgm:prSet/>
      <dgm:spPr/>
      <dgm:t>
        <a:bodyPr/>
        <a:lstStyle/>
        <a:p>
          <a:endParaRPr lang="en-GB"/>
        </a:p>
      </dgm:t>
    </dgm:pt>
    <dgm:pt modelId="{BD3DDF55-0C63-41D3-AD9D-45C468362810}">
      <dgm:prSet phldrT="[Text]"/>
      <dgm:spPr/>
      <dgm:t>
        <a:bodyPr/>
        <a:lstStyle/>
        <a:p>
          <a:r>
            <a:rPr lang="en-US" dirty="0" smtClean="0"/>
            <a:t>Trade Enrichment</a:t>
          </a:r>
          <a:endParaRPr lang="en-GB" dirty="0"/>
        </a:p>
      </dgm:t>
    </dgm:pt>
    <dgm:pt modelId="{94128C21-640E-4095-BAD3-B40FB532FFDC}" type="parTrans" cxnId="{B2DA10F1-610C-4E65-846A-933C0245ADA2}">
      <dgm:prSet/>
      <dgm:spPr/>
      <dgm:t>
        <a:bodyPr/>
        <a:lstStyle/>
        <a:p>
          <a:endParaRPr lang="en-GB"/>
        </a:p>
      </dgm:t>
    </dgm:pt>
    <dgm:pt modelId="{1BC2DE37-9FF1-41B4-A3E2-ADCB0DB3150A}" type="sibTrans" cxnId="{B2DA10F1-610C-4E65-846A-933C0245ADA2}">
      <dgm:prSet/>
      <dgm:spPr/>
      <dgm:t>
        <a:bodyPr/>
        <a:lstStyle/>
        <a:p>
          <a:endParaRPr lang="en-GB"/>
        </a:p>
      </dgm:t>
    </dgm:pt>
    <dgm:pt modelId="{472F3749-2637-44E4-A9C2-6F306F50BC66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Trade Validation</a:t>
          </a:r>
          <a:endParaRPr lang="en-GB" dirty="0"/>
        </a:p>
      </dgm:t>
    </dgm:pt>
    <dgm:pt modelId="{54EE26DA-7F96-4824-A36B-DE75B084E763}" type="parTrans" cxnId="{B654F0F5-9286-4CEB-9A88-F3BCB5AFB975}">
      <dgm:prSet/>
      <dgm:spPr/>
      <dgm:t>
        <a:bodyPr/>
        <a:lstStyle/>
        <a:p>
          <a:endParaRPr lang="en-GB"/>
        </a:p>
      </dgm:t>
    </dgm:pt>
    <dgm:pt modelId="{781CBBE3-F19C-407E-AFB1-92A991B5FBBC}" type="sibTrans" cxnId="{B654F0F5-9286-4CEB-9A88-F3BCB5AFB975}">
      <dgm:prSet/>
      <dgm:spPr/>
      <dgm:t>
        <a:bodyPr/>
        <a:lstStyle/>
        <a:p>
          <a:endParaRPr lang="en-GB"/>
        </a:p>
      </dgm:t>
    </dgm:pt>
    <dgm:pt modelId="{067EC621-34AB-4F90-96C7-7A9237EE2304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Trade Agreement</a:t>
          </a:r>
          <a:endParaRPr lang="en-GB" dirty="0"/>
        </a:p>
      </dgm:t>
    </dgm:pt>
    <dgm:pt modelId="{345B3B1F-7948-4458-BBE6-F014AFFD6D79}" type="parTrans" cxnId="{77AB9C34-AAF1-41B8-83BF-E51AD2DDCEA7}">
      <dgm:prSet/>
      <dgm:spPr/>
      <dgm:t>
        <a:bodyPr/>
        <a:lstStyle/>
        <a:p>
          <a:endParaRPr lang="en-GB"/>
        </a:p>
      </dgm:t>
    </dgm:pt>
    <dgm:pt modelId="{6AC1D3AB-73AF-4CC5-BF2C-F8B6E8EAE759}" type="sibTrans" cxnId="{77AB9C34-AAF1-41B8-83BF-E51AD2DDCEA7}">
      <dgm:prSet/>
      <dgm:spPr/>
      <dgm:t>
        <a:bodyPr/>
        <a:lstStyle/>
        <a:p>
          <a:endParaRPr lang="en-GB"/>
        </a:p>
      </dgm:t>
    </dgm:pt>
    <dgm:pt modelId="{7D861E54-3471-41B7-8FE3-932AA9117BAD}">
      <dgm:prSet phldrT="[Text]"/>
      <dgm:spPr/>
      <dgm:t>
        <a:bodyPr/>
        <a:lstStyle/>
        <a:p>
          <a:r>
            <a:rPr lang="en-US" dirty="0" smtClean="0"/>
            <a:t>Trade Settlement</a:t>
          </a:r>
          <a:endParaRPr lang="en-GB" dirty="0"/>
        </a:p>
      </dgm:t>
    </dgm:pt>
    <dgm:pt modelId="{39A3E42E-F934-4A09-9194-9FF47BA90889}" type="sibTrans" cxnId="{B2389DE8-BC0D-4972-8AA9-B1041D69334C}">
      <dgm:prSet/>
      <dgm:spPr/>
      <dgm:t>
        <a:bodyPr/>
        <a:lstStyle/>
        <a:p>
          <a:endParaRPr lang="en-GB"/>
        </a:p>
      </dgm:t>
    </dgm:pt>
    <dgm:pt modelId="{C82400AB-AD81-4D20-BF75-B2D153BAA7A4}" type="parTrans" cxnId="{B2389DE8-BC0D-4972-8AA9-B1041D69334C}">
      <dgm:prSet/>
      <dgm:spPr/>
      <dgm:t>
        <a:bodyPr/>
        <a:lstStyle/>
        <a:p>
          <a:endParaRPr lang="en-GB"/>
        </a:p>
      </dgm:t>
    </dgm:pt>
    <dgm:pt modelId="{3B16D23A-41CD-4992-84B3-2D460DA1C475}">
      <dgm:prSet phldrT="[Text]"/>
      <dgm:spPr/>
      <dgm:t>
        <a:bodyPr/>
        <a:lstStyle/>
        <a:p>
          <a:r>
            <a:rPr lang="en-US" dirty="0" smtClean="0"/>
            <a:t>Pre Value Date Settlement Instruction Status</a:t>
          </a:r>
          <a:endParaRPr lang="en-GB" dirty="0"/>
        </a:p>
      </dgm:t>
    </dgm:pt>
    <dgm:pt modelId="{DDC953A3-383E-46D6-ADCE-5E576766FF03}" type="sibTrans" cxnId="{38AB1CA8-44F7-480F-8119-FE8BDDE95104}">
      <dgm:prSet/>
      <dgm:spPr/>
      <dgm:t>
        <a:bodyPr/>
        <a:lstStyle/>
        <a:p>
          <a:endParaRPr lang="en-GB"/>
        </a:p>
      </dgm:t>
    </dgm:pt>
    <dgm:pt modelId="{CBB66B7F-E443-45D2-BFEC-F5373ABA8AE1}" type="parTrans" cxnId="{38AB1CA8-44F7-480F-8119-FE8BDDE95104}">
      <dgm:prSet/>
      <dgm:spPr/>
      <dgm:t>
        <a:bodyPr/>
        <a:lstStyle/>
        <a:p>
          <a:endParaRPr lang="en-GB"/>
        </a:p>
      </dgm:t>
    </dgm:pt>
    <dgm:pt modelId="{13C81BEF-2A86-41EA-A828-4AA6F0D456F7}">
      <dgm:prSet phldrT="[Text]"/>
      <dgm:spPr/>
      <dgm:t>
        <a:bodyPr/>
        <a:lstStyle/>
        <a:p>
          <a:r>
            <a:rPr lang="en-US" dirty="0" smtClean="0"/>
            <a:t>The Role of the Custodian</a:t>
          </a:r>
          <a:endParaRPr lang="en-GB" dirty="0"/>
        </a:p>
      </dgm:t>
    </dgm:pt>
    <dgm:pt modelId="{4A6F72CA-CE85-4EE8-9417-FCA76B4CD3BF}" type="sibTrans" cxnId="{30133828-21E7-4626-9F13-4E80DB04ECC9}">
      <dgm:prSet/>
      <dgm:spPr/>
      <dgm:t>
        <a:bodyPr/>
        <a:lstStyle/>
        <a:p>
          <a:endParaRPr lang="en-GB"/>
        </a:p>
      </dgm:t>
    </dgm:pt>
    <dgm:pt modelId="{FB0CBF25-1EBF-4948-98C4-F46F29C7DF17}" type="parTrans" cxnId="{30133828-21E7-4626-9F13-4E80DB04ECC9}">
      <dgm:prSet/>
      <dgm:spPr/>
      <dgm:t>
        <a:bodyPr/>
        <a:lstStyle/>
        <a:p>
          <a:endParaRPr lang="en-GB"/>
        </a:p>
      </dgm:t>
    </dgm:pt>
    <dgm:pt modelId="{6464FD3D-DB06-4F55-943D-42DF01265D00}">
      <dgm:prSet phldrT="[Text]"/>
      <dgm:spPr/>
      <dgm:t>
        <a:bodyPr/>
        <a:lstStyle/>
        <a:p>
          <a:r>
            <a:rPr lang="en-US" dirty="0" smtClean="0"/>
            <a:t>Settlement Instructions</a:t>
          </a:r>
          <a:endParaRPr lang="en-GB" dirty="0"/>
        </a:p>
      </dgm:t>
    </dgm:pt>
    <dgm:pt modelId="{BACE03D7-10D2-4A99-AED9-19729779752A}" type="sibTrans" cxnId="{88F65927-D8BD-4B34-BD87-F0DF1DBBE5DF}">
      <dgm:prSet/>
      <dgm:spPr/>
      <dgm:t>
        <a:bodyPr/>
        <a:lstStyle/>
        <a:p>
          <a:endParaRPr lang="en-GB"/>
        </a:p>
      </dgm:t>
    </dgm:pt>
    <dgm:pt modelId="{D1A20F1B-9DBF-4531-84D0-1D48190B0877}" type="parTrans" cxnId="{88F65927-D8BD-4B34-BD87-F0DF1DBBE5DF}">
      <dgm:prSet/>
      <dgm:spPr/>
      <dgm:t>
        <a:bodyPr/>
        <a:lstStyle/>
        <a:p>
          <a:endParaRPr lang="en-GB"/>
        </a:p>
      </dgm:t>
    </dgm:pt>
    <dgm:pt modelId="{03D50EF7-CA32-4F77-86F1-FB8CD1B9E27B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Transaction Reporting</a:t>
          </a:r>
          <a:endParaRPr lang="en-GB" dirty="0"/>
        </a:p>
      </dgm:t>
    </dgm:pt>
    <dgm:pt modelId="{CACC2AA8-01A2-4311-9E32-77D2CCA7CF83}" type="sibTrans" cxnId="{3EF459FB-518D-4828-8C87-167863DA3F97}">
      <dgm:prSet/>
      <dgm:spPr/>
      <dgm:t>
        <a:bodyPr/>
        <a:lstStyle/>
        <a:p>
          <a:endParaRPr lang="en-GB"/>
        </a:p>
      </dgm:t>
    </dgm:pt>
    <dgm:pt modelId="{901F0455-9EDB-4D2B-BDEB-6844A5E42E0F}" type="parTrans" cxnId="{3EF459FB-518D-4828-8C87-167863DA3F97}">
      <dgm:prSet/>
      <dgm:spPr/>
      <dgm:t>
        <a:bodyPr/>
        <a:lstStyle/>
        <a:p>
          <a:endParaRPr lang="en-GB"/>
        </a:p>
      </dgm:t>
    </dgm:pt>
    <dgm:pt modelId="{ED450A3F-CBCA-4A52-BF15-169036E9924E}">
      <dgm:prSet phldrT="[Text]"/>
      <dgm:spPr/>
      <dgm:t>
        <a:bodyPr/>
        <a:lstStyle/>
        <a:p>
          <a:r>
            <a:rPr lang="en-US" dirty="0" smtClean="0"/>
            <a:t>Pre-Execution</a:t>
          </a:r>
          <a:endParaRPr lang="en-GB" dirty="0"/>
        </a:p>
      </dgm:t>
    </dgm:pt>
    <dgm:pt modelId="{6F35CFFC-00DD-4D13-AD55-A516A75D043C}" type="parTrans" cxnId="{44EB38B6-A0BB-4683-B504-3DD7440E5069}">
      <dgm:prSet/>
      <dgm:spPr/>
      <dgm:t>
        <a:bodyPr/>
        <a:lstStyle/>
        <a:p>
          <a:endParaRPr lang="en-GB"/>
        </a:p>
      </dgm:t>
    </dgm:pt>
    <dgm:pt modelId="{FC20F950-E5A8-41A6-877E-7D193D6BE9D4}" type="sibTrans" cxnId="{44EB38B6-A0BB-4683-B504-3DD7440E5069}">
      <dgm:prSet/>
      <dgm:spPr/>
      <dgm:t>
        <a:bodyPr/>
        <a:lstStyle/>
        <a:p>
          <a:endParaRPr lang="en-GB"/>
        </a:p>
      </dgm:t>
    </dgm:pt>
    <dgm:pt modelId="{9BEA1F1E-530A-4605-A7BA-D29FC2C46EB5}" type="pres">
      <dgm:prSet presAssocID="{5F00E63C-02CB-4F0C-AB9B-982B09C80C98}" presName="diagram" presStyleCnt="0">
        <dgm:presLayoutVars>
          <dgm:dir/>
          <dgm:resizeHandles val="exact"/>
        </dgm:presLayoutVars>
      </dgm:prSet>
      <dgm:spPr/>
    </dgm:pt>
    <dgm:pt modelId="{159C94FE-9A42-4C78-8714-DF553C8FC683}" type="pres">
      <dgm:prSet presAssocID="{ED450A3F-CBCA-4A52-BF15-169036E9924E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1953D5-72D4-4702-BB2B-6CD85667B0FB}" type="pres">
      <dgm:prSet presAssocID="{FC20F950-E5A8-41A6-877E-7D193D6BE9D4}" presName="sibTrans" presStyleLbl="sibTrans2D1" presStyleIdx="0" presStyleCnt="10"/>
      <dgm:spPr/>
      <dgm:t>
        <a:bodyPr/>
        <a:lstStyle/>
        <a:p>
          <a:endParaRPr lang="en-GB"/>
        </a:p>
      </dgm:t>
    </dgm:pt>
    <dgm:pt modelId="{9B57366A-891F-4A6B-8004-4C820CF84299}" type="pres">
      <dgm:prSet presAssocID="{FC20F950-E5A8-41A6-877E-7D193D6BE9D4}" presName="connectorText" presStyleLbl="sibTrans2D1" presStyleIdx="0" presStyleCnt="10"/>
      <dgm:spPr/>
      <dgm:t>
        <a:bodyPr/>
        <a:lstStyle/>
        <a:p>
          <a:endParaRPr lang="en-GB"/>
        </a:p>
      </dgm:t>
    </dgm:pt>
    <dgm:pt modelId="{A20F27BB-0B0F-4186-8DA5-8E5B867C4DB7}" type="pres">
      <dgm:prSet presAssocID="{AAC07067-E474-47FC-8E56-2753B1FDA6F5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388AC2-71B0-4FA4-A4CE-4512714526E7}" type="pres">
      <dgm:prSet presAssocID="{F37E400A-6259-45AF-B465-7E7AAFF61D7E}" presName="sibTrans" presStyleLbl="sibTrans2D1" presStyleIdx="1" presStyleCnt="10"/>
      <dgm:spPr/>
      <dgm:t>
        <a:bodyPr/>
        <a:lstStyle/>
        <a:p>
          <a:endParaRPr lang="en-GB"/>
        </a:p>
      </dgm:t>
    </dgm:pt>
    <dgm:pt modelId="{8123C426-55EE-49B0-B583-E3045CB348F8}" type="pres">
      <dgm:prSet presAssocID="{F37E400A-6259-45AF-B465-7E7AAFF61D7E}" presName="connectorText" presStyleLbl="sibTrans2D1" presStyleIdx="1" presStyleCnt="10"/>
      <dgm:spPr/>
      <dgm:t>
        <a:bodyPr/>
        <a:lstStyle/>
        <a:p>
          <a:endParaRPr lang="en-GB"/>
        </a:p>
      </dgm:t>
    </dgm:pt>
    <dgm:pt modelId="{C3B7A357-B632-42CC-8BDF-650FD9021298}" type="pres">
      <dgm:prSet presAssocID="{ACEB6837-458F-40E5-B44D-C40EAEEDF52D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C4FC1A-31D3-420C-B442-1A297D436FAC}" type="pres">
      <dgm:prSet presAssocID="{453ECDAE-B82F-4EE2-A88B-8E9550E262E5}" presName="sibTrans" presStyleLbl="sibTrans2D1" presStyleIdx="2" presStyleCnt="10"/>
      <dgm:spPr/>
      <dgm:t>
        <a:bodyPr/>
        <a:lstStyle/>
        <a:p>
          <a:endParaRPr lang="en-GB"/>
        </a:p>
      </dgm:t>
    </dgm:pt>
    <dgm:pt modelId="{E939A156-DE58-41C7-9E41-45303F9112F2}" type="pres">
      <dgm:prSet presAssocID="{453ECDAE-B82F-4EE2-A88B-8E9550E262E5}" presName="connectorText" presStyleLbl="sibTrans2D1" presStyleIdx="2" presStyleCnt="10"/>
      <dgm:spPr/>
      <dgm:t>
        <a:bodyPr/>
        <a:lstStyle/>
        <a:p>
          <a:endParaRPr lang="en-GB"/>
        </a:p>
      </dgm:t>
    </dgm:pt>
    <dgm:pt modelId="{BF2369EF-D841-48C1-A862-A9924D9DE628}" type="pres">
      <dgm:prSet presAssocID="{BD3DDF55-0C63-41D3-AD9D-45C468362810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272CF1-B1A6-4387-AB26-38DC203CAFB7}" type="pres">
      <dgm:prSet presAssocID="{1BC2DE37-9FF1-41B4-A3E2-ADCB0DB3150A}" presName="sibTrans" presStyleLbl="sibTrans2D1" presStyleIdx="3" presStyleCnt="10"/>
      <dgm:spPr/>
      <dgm:t>
        <a:bodyPr/>
        <a:lstStyle/>
        <a:p>
          <a:endParaRPr lang="en-GB"/>
        </a:p>
      </dgm:t>
    </dgm:pt>
    <dgm:pt modelId="{69777369-57F2-4988-B334-6AB16AA9DDB7}" type="pres">
      <dgm:prSet presAssocID="{1BC2DE37-9FF1-41B4-A3E2-ADCB0DB3150A}" presName="connectorText" presStyleLbl="sibTrans2D1" presStyleIdx="3" presStyleCnt="10"/>
      <dgm:spPr/>
      <dgm:t>
        <a:bodyPr/>
        <a:lstStyle/>
        <a:p>
          <a:endParaRPr lang="en-GB"/>
        </a:p>
      </dgm:t>
    </dgm:pt>
    <dgm:pt modelId="{C3CD7BC7-D03F-45F0-A65B-A12204B2C05E}" type="pres">
      <dgm:prSet presAssocID="{472F3749-2637-44E4-A9C2-6F306F50BC66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9C2B49-E0C5-4DA2-9BE8-4D090671B592}" type="pres">
      <dgm:prSet presAssocID="{781CBBE3-F19C-407E-AFB1-92A991B5FBBC}" presName="sibTrans" presStyleLbl="sibTrans2D1" presStyleIdx="4" presStyleCnt="10"/>
      <dgm:spPr/>
      <dgm:t>
        <a:bodyPr/>
        <a:lstStyle/>
        <a:p>
          <a:endParaRPr lang="en-GB"/>
        </a:p>
      </dgm:t>
    </dgm:pt>
    <dgm:pt modelId="{5BA80982-2D1D-4F6D-802C-AB05AABC0E1D}" type="pres">
      <dgm:prSet presAssocID="{781CBBE3-F19C-407E-AFB1-92A991B5FBBC}" presName="connectorText" presStyleLbl="sibTrans2D1" presStyleIdx="4" presStyleCnt="10"/>
      <dgm:spPr/>
      <dgm:t>
        <a:bodyPr/>
        <a:lstStyle/>
        <a:p>
          <a:endParaRPr lang="en-GB"/>
        </a:p>
      </dgm:t>
    </dgm:pt>
    <dgm:pt modelId="{0A5DA85D-AEAB-4D4F-9665-623D43005B80}" type="pres">
      <dgm:prSet presAssocID="{067EC621-34AB-4F90-96C7-7A9237EE2304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DAE831-8D0C-4619-9DCD-96F7F3D0E314}" type="pres">
      <dgm:prSet presAssocID="{6AC1D3AB-73AF-4CC5-BF2C-F8B6E8EAE759}" presName="sibTrans" presStyleLbl="sibTrans2D1" presStyleIdx="5" presStyleCnt="10"/>
      <dgm:spPr/>
      <dgm:t>
        <a:bodyPr/>
        <a:lstStyle/>
        <a:p>
          <a:endParaRPr lang="en-GB"/>
        </a:p>
      </dgm:t>
    </dgm:pt>
    <dgm:pt modelId="{83B5CF01-032F-469E-83DA-58CBD678E1CA}" type="pres">
      <dgm:prSet presAssocID="{6AC1D3AB-73AF-4CC5-BF2C-F8B6E8EAE759}" presName="connectorText" presStyleLbl="sibTrans2D1" presStyleIdx="5" presStyleCnt="10"/>
      <dgm:spPr/>
      <dgm:t>
        <a:bodyPr/>
        <a:lstStyle/>
        <a:p>
          <a:endParaRPr lang="en-GB"/>
        </a:p>
      </dgm:t>
    </dgm:pt>
    <dgm:pt modelId="{43D309A9-FDAE-40FF-BE1F-ECA67FD47628}" type="pres">
      <dgm:prSet presAssocID="{03D50EF7-CA32-4F77-86F1-FB8CD1B9E27B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A1CD95-06D1-4AE6-B1B1-217F36F4524C}" type="pres">
      <dgm:prSet presAssocID="{CACC2AA8-01A2-4311-9E32-77D2CCA7CF83}" presName="sibTrans" presStyleLbl="sibTrans2D1" presStyleIdx="6" presStyleCnt="10"/>
      <dgm:spPr/>
      <dgm:t>
        <a:bodyPr/>
        <a:lstStyle/>
        <a:p>
          <a:endParaRPr lang="en-GB"/>
        </a:p>
      </dgm:t>
    </dgm:pt>
    <dgm:pt modelId="{0F428D1A-8892-4E6B-8011-16E241429237}" type="pres">
      <dgm:prSet presAssocID="{CACC2AA8-01A2-4311-9E32-77D2CCA7CF83}" presName="connectorText" presStyleLbl="sibTrans2D1" presStyleIdx="6" presStyleCnt="10"/>
      <dgm:spPr/>
      <dgm:t>
        <a:bodyPr/>
        <a:lstStyle/>
        <a:p>
          <a:endParaRPr lang="en-GB"/>
        </a:p>
      </dgm:t>
    </dgm:pt>
    <dgm:pt modelId="{E970D6D5-4A8A-4D89-B3B1-006978966F56}" type="pres">
      <dgm:prSet presAssocID="{6464FD3D-DB06-4F55-943D-42DF01265D00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B0863B-6DC3-4B00-A74C-9D2A7FF29B3A}" type="pres">
      <dgm:prSet presAssocID="{BACE03D7-10D2-4A99-AED9-19729779752A}" presName="sibTrans" presStyleLbl="sibTrans2D1" presStyleIdx="7" presStyleCnt="10"/>
      <dgm:spPr/>
      <dgm:t>
        <a:bodyPr/>
        <a:lstStyle/>
        <a:p>
          <a:endParaRPr lang="en-GB"/>
        </a:p>
      </dgm:t>
    </dgm:pt>
    <dgm:pt modelId="{F5AC626F-F5B5-4B4C-87A9-0C00C6819E0F}" type="pres">
      <dgm:prSet presAssocID="{BACE03D7-10D2-4A99-AED9-19729779752A}" presName="connectorText" presStyleLbl="sibTrans2D1" presStyleIdx="7" presStyleCnt="10"/>
      <dgm:spPr/>
      <dgm:t>
        <a:bodyPr/>
        <a:lstStyle/>
        <a:p>
          <a:endParaRPr lang="en-GB"/>
        </a:p>
      </dgm:t>
    </dgm:pt>
    <dgm:pt modelId="{9264447A-2834-4701-8A17-F4ECA3B94A1E}" type="pres">
      <dgm:prSet presAssocID="{13C81BEF-2A86-41EA-A828-4AA6F0D456F7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82C2D6-695B-44CA-9FA8-295C4D8223AB}" type="pres">
      <dgm:prSet presAssocID="{4A6F72CA-CE85-4EE8-9417-FCA76B4CD3BF}" presName="sibTrans" presStyleLbl="sibTrans2D1" presStyleIdx="8" presStyleCnt="10"/>
      <dgm:spPr/>
      <dgm:t>
        <a:bodyPr/>
        <a:lstStyle/>
        <a:p>
          <a:endParaRPr lang="en-GB"/>
        </a:p>
      </dgm:t>
    </dgm:pt>
    <dgm:pt modelId="{DCE999DD-AB13-4CDD-A378-F485BC4D9779}" type="pres">
      <dgm:prSet presAssocID="{4A6F72CA-CE85-4EE8-9417-FCA76B4CD3BF}" presName="connectorText" presStyleLbl="sibTrans2D1" presStyleIdx="8" presStyleCnt="10"/>
      <dgm:spPr/>
      <dgm:t>
        <a:bodyPr/>
        <a:lstStyle/>
        <a:p>
          <a:endParaRPr lang="en-GB"/>
        </a:p>
      </dgm:t>
    </dgm:pt>
    <dgm:pt modelId="{5508DD7A-4A1B-4BD2-9417-440EBC891FE6}" type="pres">
      <dgm:prSet presAssocID="{3B16D23A-41CD-4992-84B3-2D460DA1C475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8C80C9-CF3E-4CBA-BAB5-EBFE1D325557}" type="pres">
      <dgm:prSet presAssocID="{DDC953A3-383E-46D6-ADCE-5E576766FF03}" presName="sibTrans" presStyleLbl="sibTrans2D1" presStyleIdx="9" presStyleCnt="10"/>
      <dgm:spPr/>
      <dgm:t>
        <a:bodyPr/>
        <a:lstStyle/>
        <a:p>
          <a:endParaRPr lang="en-GB"/>
        </a:p>
      </dgm:t>
    </dgm:pt>
    <dgm:pt modelId="{C3A78E48-4E78-4C7B-AE00-D73FBEABA624}" type="pres">
      <dgm:prSet presAssocID="{DDC953A3-383E-46D6-ADCE-5E576766FF03}" presName="connectorText" presStyleLbl="sibTrans2D1" presStyleIdx="9" presStyleCnt="10"/>
      <dgm:spPr/>
      <dgm:t>
        <a:bodyPr/>
        <a:lstStyle/>
        <a:p>
          <a:endParaRPr lang="en-GB"/>
        </a:p>
      </dgm:t>
    </dgm:pt>
    <dgm:pt modelId="{F1B947D0-58F0-4B97-8DAE-22CD196E490B}" type="pres">
      <dgm:prSet presAssocID="{7D861E54-3471-41B7-8FE3-932AA9117BAD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AC19140-2D3C-41B1-AA15-313ED2984AC0}" type="presOf" srcId="{ACEB6837-458F-40E5-B44D-C40EAEEDF52D}" destId="{C3B7A357-B632-42CC-8BDF-650FD9021298}" srcOrd="0" destOrd="0" presId="urn:microsoft.com/office/officeart/2005/8/layout/process5"/>
    <dgm:cxn modelId="{52433134-F94B-4D06-8E30-CFC35E61BD96}" type="presOf" srcId="{BACE03D7-10D2-4A99-AED9-19729779752A}" destId="{1AB0863B-6DC3-4B00-A74C-9D2A7FF29B3A}" srcOrd="0" destOrd="0" presId="urn:microsoft.com/office/officeart/2005/8/layout/process5"/>
    <dgm:cxn modelId="{A383DABB-6ADD-43AC-AD23-D3CEF7F4716F}" type="presOf" srcId="{DDC953A3-383E-46D6-ADCE-5E576766FF03}" destId="{D68C80C9-CF3E-4CBA-BAB5-EBFE1D325557}" srcOrd="0" destOrd="0" presId="urn:microsoft.com/office/officeart/2005/8/layout/process5"/>
    <dgm:cxn modelId="{EA4E4A5D-4F85-46B1-BDB8-E9C0CC2B3FB0}" type="presOf" srcId="{4A6F72CA-CE85-4EE8-9417-FCA76B4CD3BF}" destId="{DCE999DD-AB13-4CDD-A378-F485BC4D9779}" srcOrd="1" destOrd="0" presId="urn:microsoft.com/office/officeart/2005/8/layout/process5"/>
    <dgm:cxn modelId="{BB2A8D2B-0B6C-4B26-933E-D2B6B68C683D}" type="presOf" srcId="{6AC1D3AB-73AF-4CC5-BF2C-F8B6E8EAE759}" destId="{8EDAE831-8D0C-4619-9DCD-96F7F3D0E314}" srcOrd="0" destOrd="0" presId="urn:microsoft.com/office/officeart/2005/8/layout/process5"/>
    <dgm:cxn modelId="{0CA83B94-B519-49AB-9EAF-77AEF5CBD245}" type="presOf" srcId="{CACC2AA8-01A2-4311-9E32-77D2CCA7CF83}" destId="{0F428D1A-8892-4E6B-8011-16E241429237}" srcOrd="1" destOrd="0" presId="urn:microsoft.com/office/officeart/2005/8/layout/process5"/>
    <dgm:cxn modelId="{6E1FFA4C-D49D-46DB-9F33-F05D1B2B188F}" type="presOf" srcId="{6AC1D3AB-73AF-4CC5-BF2C-F8B6E8EAE759}" destId="{83B5CF01-032F-469E-83DA-58CBD678E1CA}" srcOrd="1" destOrd="0" presId="urn:microsoft.com/office/officeart/2005/8/layout/process5"/>
    <dgm:cxn modelId="{7BABED2F-4FCC-45DB-B5E8-871AD7211131}" type="presOf" srcId="{472F3749-2637-44E4-A9C2-6F306F50BC66}" destId="{C3CD7BC7-D03F-45F0-A65B-A12204B2C05E}" srcOrd="0" destOrd="0" presId="urn:microsoft.com/office/officeart/2005/8/layout/process5"/>
    <dgm:cxn modelId="{B654F0F5-9286-4CEB-9A88-F3BCB5AFB975}" srcId="{5F00E63C-02CB-4F0C-AB9B-982B09C80C98}" destId="{472F3749-2637-44E4-A9C2-6F306F50BC66}" srcOrd="4" destOrd="0" parTransId="{54EE26DA-7F96-4824-A36B-DE75B084E763}" sibTransId="{781CBBE3-F19C-407E-AFB1-92A991B5FBBC}"/>
    <dgm:cxn modelId="{B2389DE8-BC0D-4972-8AA9-B1041D69334C}" srcId="{5F00E63C-02CB-4F0C-AB9B-982B09C80C98}" destId="{7D861E54-3471-41B7-8FE3-932AA9117BAD}" srcOrd="10" destOrd="0" parTransId="{C82400AB-AD81-4D20-BF75-B2D153BAA7A4}" sibTransId="{39A3E42E-F934-4A09-9194-9FF47BA90889}"/>
    <dgm:cxn modelId="{30133828-21E7-4626-9F13-4E80DB04ECC9}" srcId="{5F00E63C-02CB-4F0C-AB9B-982B09C80C98}" destId="{13C81BEF-2A86-41EA-A828-4AA6F0D456F7}" srcOrd="8" destOrd="0" parTransId="{FB0CBF25-1EBF-4948-98C4-F46F29C7DF17}" sibTransId="{4A6F72CA-CE85-4EE8-9417-FCA76B4CD3BF}"/>
    <dgm:cxn modelId="{15EBC00D-6844-4C74-B6A1-C7894C030B1F}" type="presOf" srcId="{781CBBE3-F19C-407E-AFB1-92A991B5FBBC}" destId="{5BA80982-2D1D-4F6D-802C-AB05AABC0E1D}" srcOrd="1" destOrd="0" presId="urn:microsoft.com/office/officeart/2005/8/layout/process5"/>
    <dgm:cxn modelId="{27E983B0-6CF3-4420-A613-B8BE74D06867}" type="presOf" srcId="{453ECDAE-B82F-4EE2-A88B-8E9550E262E5}" destId="{27C4FC1A-31D3-420C-B442-1A297D436FAC}" srcOrd="0" destOrd="0" presId="urn:microsoft.com/office/officeart/2005/8/layout/process5"/>
    <dgm:cxn modelId="{3EF459FB-518D-4828-8C87-167863DA3F97}" srcId="{5F00E63C-02CB-4F0C-AB9B-982B09C80C98}" destId="{03D50EF7-CA32-4F77-86F1-FB8CD1B9E27B}" srcOrd="6" destOrd="0" parTransId="{901F0455-9EDB-4D2B-BDEB-6844A5E42E0F}" sibTransId="{CACC2AA8-01A2-4311-9E32-77D2CCA7CF83}"/>
    <dgm:cxn modelId="{DF708F78-3A85-4BD0-ACD3-7B65EAA4B8C4}" type="presOf" srcId="{AAC07067-E474-47FC-8E56-2753B1FDA6F5}" destId="{A20F27BB-0B0F-4186-8DA5-8E5B867C4DB7}" srcOrd="0" destOrd="0" presId="urn:microsoft.com/office/officeart/2005/8/layout/process5"/>
    <dgm:cxn modelId="{F37DEFCE-464F-4D49-9619-FC3DD660788A}" type="presOf" srcId="{1BC2DE37-9FF1-41B4-A3E2-ADCB0DB3150A}" destId="{69777369-57F2-4988-B334-6AB16AA9DDB7}" srcOrd="1" destOrd="0" presId="urn:microsoft.com/office/officeart/2005/8/layout/process5"/>
    <dgm:cxn modelId="{8256E952-C6D7-4456-9A5F-FD23DC72226E}" type="presOf" srcId="{4A6F72CA-CE85-4EE8-9417-FCA76B4CD3BF}" destId="{2582C2D6-695B-44CA-9FA8-295C4D8223AB}" srcOrd="0" destOrd="0" presId="urn:microsoft.com/office/officeart/2005/8/layout/process5"/>
    <dgm:cxn modelId="{3520DE6A-C941-42DF-A5AA-3EBEB69CED3B}" type="presOf" srcId="{1BC2DE37-9FF1-41B4-A3E2-ADCB0DB3150A}" destId="{D7272CF1-B1A6-4387-AB26-38DC203CAFB7}" srcOrd="0" destOrd="0" presId="urn:microsoft.com/office/officeart/2005/8/layout/process5"/>
    <dgm:cxn modelId="{75CF4410-E229-470A-828D-FD2D26FB4E9C}" type="presOf" srcId="{3B16D23A-41CD-4992-84B3-2D460DA1C475}" destId="{5508DD7A-4A1B-4BD2-9417-440EBC891FE6}" srcOrd="0" destOrd="0" presId="urn:microsoft.com/office/officeart/2005/8/layout/process5"/>
    <dgm:cxn modelId="{36EE6CF6-9C78-4F9F-83CD-CF534DEC9EE2}" type="presOf" srcId="{03D50EF7-CA32-4F77-86F1-FB8CD1B9E27B}" destId="{43D309A9-FDAE-40FF-BE1F-ECA67FD47628}" srcOrd="0" destOrd="0" presId="urn:microsoft.com/office/officeart/2005/8/layout/process5"/>
    <dgm:cxn modelId="{DFF987CB-763F-494B-986E-F4053E806541}" type="presOf" srcId="{BACE03D7-10D2-4A99-AED9-19729779752A}" destId="{F5AC626F-F5B5-4B4C-87A9-0C00C6819E0F}" srcOrd="1" destOrd="0" presId="urn:microsoft.com/office/officeart/2005/8/layout/process5"/>
    <dgm:cxn modelId="{A5E045C1-B03B-4775-A652-A5BA77324870}" type="presOf" srcId="{453ECDAE-B82F-4EE2-A88B-8E9550E262E5}" destId="{E939A156-DE58-41C7-9E41-45303F9112F2}" srcOrd="1" destOrd="0" presId="urn:microsoft.com/office/officeart/2005/8/layout/process5"/>
    <dgm:cxn modelId="{4CFA1DA5-DA96-4175-BBDB-1A7583ACD592}" type="presOf" srcId="{781CBBE3-F19C-407E-AFB1-92A991B5FBBC}" destId="{949C2B49-E0C5-4DA2-9BE8-4D090671B592}" srcOrd="0" destOrd="0" presId="urn:microsoft.com/office/officeart/2005/8/layout/process5"/>
    <dgm:cxn modelId="{B2DA10F1-610C-4E65-846A-933C0245ADA2}" srcId="{5F00E63C-02CB-4F0C-AB9B-982B09C80C98}" destId="{BD3DDF55-0C63-41D3-AD9D-45C468362810}" srcOrd="3" destOrd="0" parTransId="{94128C21-640E-4095-BAD3-B40FB532FFDC}" sibTransId="{1BC2DE37-9FF1-41B4-A3E2-ADCB0DB3150A}"/>
    <dgm:cxn modelId="{5AA144BA-5635-4A2E-A2E9-48DFD52A8468}" srcId="{5F00E63C-02CB-4F0C-AB9B-982B09C80C98}" destId="{ACEB6837-458F-40E5-B44D-C40EAEEDF52D}" srcOrd="2" destOrd="0" parTransId="{2C87E998-E550-4071-BE4F-0EA3215160C5}" sibTransId="{453ECDAE-B82F-4EE2-A88B-8E9550E262E5}"/>
    <dgm:cxn modelId="{38AB1CA8-44F7-480F-8119-FE8BDDE95104}" srcId="{5F00E63C-02CB-4F0C-AB9B-982B09C80C98}" destId="{3B16D23A-41CD-4992-84B3-2D460DA1C475}" srcOrd="9" destOrd="0" parTransId="{CBB66B7F-E443-45D2-BFEC-F5373ABA8AE1}" sibTransId="{DDC953A3-383E-46D6-ADCE-5E576766FF03}"/>
    <dgm:cxn modelId="{8AF03D27-2377-4545-AE46-0B85A8165A8D}" type="presOf" srcId="{5F00E63C-02CB-4F0C-AB9B-982B09C80C98}" destId="{9BEA1F1E-530A-4605-A7BA-D29FC2C46EB5}" srcOrd="0" destOrd="0" presId="urn:microsoft.com/office/officeart/2005/8/layout/process5"/>
    <dgm:cxn modelId="{69D1E003-0BFF-47E1-A1A9-D1F2239DA2B8}" type="presOf" srcId="{F37E400A-6259-45AF-B465-7E7AAFF61D7E}" destId="{8123C426-55EE-49B0-B583-E3045CB348F8}" srcOrd="1" destOrd="0" presId="urn:microsoft.com/office/officeart/2005/8/layout/process5"/>
    <dgm:cxn modelId="{71D1F172-BFB2-4956-9A04-B3B154CF605F}" type="presOf" srcId="{FC20F950-E5A8-41A6-877E-7D193D6BE9D4}" destId="{9B57366A-891F-4A6B-8004-4C820CF84299}" srcOrd="1" destOrd="0" presId="urn:microsoft.com/office/officeart/2005/8/layout/process5"/>
    <dgm:cxn modelId="{9DD8B941-22EC-404F-902B-0AFDFDD63BA6}" srcId="{5F00E63C-02CB-4F0C-AB9B-982B09C80C98}" destId="{AAC07067-E474-47FC-8E56-2753B1FDA6F5}" srcOrd="1" destOrd="0" parTransId="{548B3F82-D832-4FB2-8807-E97C665419FC}" sibTransId="{F37E400A-6259-45AF-B465-7E7AAFF61D7E}"/>
    <dgm:cxn modelId="{77AB9C34-AAF1-41B8-83BF-E51AD2DDCEA7}" srcId="{5F00E63C-02CB-4F0C-AB9B-982B09C80C98}" destId="{067EC621-34AB-4F90-96C7-7A9237EE2304}" srcOrd="5" destOrd="0" parTransId="{345B3B1F-7948-4458-BBE6-F014AFFD6D79}" sibTransId="{6AC1D3AB-73AF-4CC5-BF2C-F8B6E8EAE759}"/>
    <dgm:cxn modelId="{88F65927-D8BD-4B34-BD87-F0DF1DBBE5DF}" srcId="{5F00E63C-02CB-4F0C-AB9B-982B09C80C98}" destId="{6464FD3D-DB06-4F55-943D-42DF01265D00}" srcOrd="7" destOrd="0" parTransId="{D1A20F1B-9DBF-4531-84D0-1D48190B0877}" sibTransId="{BACE03D7-10D2-4A99-AED9-19729779752A}"/>
    <dgm:cxn modelId="{CAF38100-DAE6-4185-8679-0C5C8BF4160B}" type="presOf" srcId="{CACC2AA8-01A2-4311-9E32-77D2CCA7CF83}" destId="{D8A1CD95-06D1-4AE6-B1B1-217F36F4524C}" srcOrd="0" destOrd="0" presId="urn:microsoft.com/office/officeart/2005/8/layout/process5"/>
    <dgm:cxn modelId="{E3D16871-503C-4C0D-A966-964AD75C8CA3}" type="presOf" srcId="{F37E400A-6259-45AF-B465-7E7AAFF61D7E}" destId="{16388AC2-71B0-4FA4-A4CE-4512714526E7}" srcOrd="0" destOrd="0" presId="urn:microsoft.com/office/officeart/2005/8/layout/process5"/>
    <dgm:cxn modelId="{D8C8FA46-5CDF-4D70-BB37-2BB2BFB1FBF9}" type="presOf" srcId="{067EC621-34AB-4F90-96C7-7A9237EE2304}" destId="{0A5DA85D-AEAB-4D4F-9665-623D43005B80}" srcOrd="0" destOrd="0" presId="urn:microsoft.com/office/officeart/2005/8/layout/process5"/>
    <dgm:cxn modelId="{B509CB24-A6D3-4E69-BACC-5131B4EE7034}" type="presOf" srcId="{ED450A3F-CBCA-4A52-BF15-169036E9924E}" destId="{159C94FE-9A42-4C78-8714-DF553C8FC683}" srcOrd="0" destOrd="0" presId="urn:microsoft.com/office/officeart/2005/8/layout/process5"/>
    <dgm:cxn modelId="{44EB38B6-A0BB-4683-B504-3DD7440E5069}" srcId="{5F00E63C-02CB-4F0C-AB9B-982B09C80C98}" destId="{ED450A3F-CBCA-4A52-BF15-169036E9924E}" srcOrd="0" destOrd="0" parTransId="{6F35CFFC-00DD-4D13-AD55-A516A75D043C}" sibTransId="{FC20F950-E5A8-41A6-877E-7D193D6BE9D4}"/>
    <dgm:cxn modelId="{09AECD7A-2062-404F-B4EE-85B85FF43809}" type="presOf" srcId="{DDC953A3-383E-46D6-ADCE-5E576766FF03}" destId="{C3A78E48-4E78-4C7B-AE00-D73FBEABA624}" srcOrd="1" destOrd="0" presId="urn:microsoft.com/office/officeart/2005/8/layout/process5"/>
    <dgm:cxn modelId="{6987B21B-5386-47BE-AE2D-1858A3F79607}" type="presOf" srcId="{BD3DDF55-0C63-41D3-AD9D-45C468362810}" destId="{BF2369EF-D841-48C1-A862-A9924D9DE628}" srcOrd="0" destOrd="0" presId="urn:microsoft.com/office/officeart/2005/8/layout/process5"/>
    <dgm:cxn modelId="{60551922-1402-48E7-9107-75D4AE50AE65}" type="presOf" srcId="{7D861E54-3471-41B7-8FE3-932AA9117BAD}" destId="{F1B947D0-58F0-4B97-8DAE-22CD196E490B}" srcOrd="0" destOrd="0" presId="urn:microsoft.com/office/officeart/2005/8/layout/process5"/>
    <dgm:cxn modelId="{8A6DFA0C-9791-40AA-A606-78355A61DDB5}" type="presOf" srcId="{FC20F950-E5A8-41A6-877E-7D193D6BE9D4}" destId="{011953D5-72D4-4702-BB2B-6CD85667B0FB}" srcOrd="0" destOrd="0" presId="urn:microsoft.com/office/officeart/2005/8/layout/process5"/>
    <dgm:cxn modelId="{E9AE3696-0A01-49B2-92F9-C284B571DEF2}" type="presOf" srcId="{6464FD3D-DB06-4F55-943D-42DF01265D00}" destId="{E970D6D5-4A8A-4D89-B3B1-006978966F56}" srcOrd="0" destOrd="0" presId="urn:microsoft.com/office/officeart/2005/8/layout/process5"/>
    <dgm:cxn modelId="{968A997E-D60A-41B1-9373-4D5274D7B851}" type="presOf" srcId="{13C81BEF-2A86-41EA-A828-4AA6F0D456F7}" destId="{9264447A-2834-4701-8A17-F4ECA3B94A1E}" srcOrd="0" destOrd="0" presId="urn:microsoft.com/office/officeart/2005/8/layout/process5"/>
    <dgm:cxn modelId="{5C792B2C-6080-410F-9CF0-A2553CE9D22E}" type="presParOf" srcId="{9BEA1F1E-530A-4605-A7BA-D29FC2C46EB5}" destId="{159C94FE-9A42-4C78-8714-DF553C8FC683}" srcOrd="0" destOrd="0" presId="urn:microsoft.com/office/officeart/2005/8/layout/process5"/>
    <dgm:cxn modelId="{75DF11CA-593F-40D0-85A9-65D74D48C2AF}" type="presParOf" srcId="{9BEA1F1E-530A-4605-A7BA-D29FC2C46EB5}" destId="{011953D5-72D4-4702-BB2B-6CD85667B0FB}" srcOrd="1" destOrd="0" presId="urn:microsoft.com/office/officeart/2005/8/layout/process5"/>
    <dgm:cxn modelId="{1FA9AC32-C902-46C8-B663-607CA73F97AE}" type="presParOf" srcId="{011953D5-72D4-4702-BB2B-6CD85667B0FB}" destId="{9B57366A-891F-4A6B-8004-4C820CF84299}" srcOrd="0" destOrd="0" presId="urn:microsoft.com/office/officeart/2005/8/layout/process5"/>
    <dgm:cxn modelId="{0F4D955A-78D7-4BD5-840C-8989DCAB7D26}" type="presParOf" srcId="{9BEA1F1E-530A-4605-A7BA-D29FC2C46EB5}" destId="{A20F27BB-0B0F-4186-8DA5-8E5B867C4DB7}" srcOrd="2" destOrd="0" presId="urn:microsoft.com/office/officeart/2005/8/layout/process5"/>
    <dgm:cxn modelId="{D00D9E75-FBE4-4DE8-B70B-FE0D5857FE93}" type="presParOf" srcId="{9BEA1F1E-530A-4605-A7BA-D29FC2C46EB5}" destId="{16388AC2-71B0-4FA4-A4CE-4512714526E7}" srcOrd="3" destOrd="0" presId="urn:microsoft.com/office/officeart/2005/8/layout/process5"/>
    <dgm:cxn modelId="{5A0FD97F-81F6-471F-86DA-B8EEDAEB2944}" type="presParOf" srcId="{16388AC2-71B0-4FA4-A4CE-4512714526E7}" destId="{8123C426-55EE-49B0-B583-E3045CB348F8}" srcOrd="0" destOrd="0" presId="urn:microsoft.com/office/officeart/2005/8/layout/process5"/>
    <dgm:cxn modelId="{E23F7753-F4CE-4B1E-92EB-C17D14AA6B2C}" type="presParOf" srcId="{9BEA1F1E-530A-4605-A7BA-D29FC2C46EB5}" destId="{C3B7A357-B632-42CC-8BDF-650FD9021298}" srcOrd="4" destOrd="0" presId="urn:microsoft.com/office/officeart/2005/8/layout/process5"/>
    <dgm:cxn modelId="{EB6F7CE1-5F53-4BAF-A10E-DE26E981B36A}" type="presParOf" srcId="{9BEA1F1E-530A-4605-A7BA-D29FC2C46EB5}" destId="{27C4FC1A-31D3-420C-B442-1A297D436FAC}" srcOrd="5" destOrd="0" presId="urn:microsoft.com/office/officeart/2005/8/layout/process5"/>
    <dgm:cxn modelId="{DB7D4714-FF1B-41D3-8394-26971738356C}" type="presParOf" srcId="{27C4FC1A-31D3-420C-B442-1A297D436FAC}" destId="{E939A156-DE58-41C7-9E41-45303F9112F2}" srcOrd="0" destOrd="0" presId="urn:microsoft.com/office/officeart/2005/8/layout/process5"/>
    <dgm:cxn modelId="{EC16829D-8F1B-4562-96F3-BE5788408F41}" type="presParOf" srcId="{9BEA1F1E-530A-4605-A7BA-D29FC2C46EB5}" destId="{BF2369EF-D841-48C1-A862-A9924D9DE628}" srcOrd="6" destOrd="0" presId="urn:microsoft.com/office/officeart/2005/8/layout/process5"/>
    <dgm:cxn modelId="{BDBF41FC-BC6A-45AF-9D76-531667046741}" type="presParOf" srcId="{9BEA1F1E-530A-4605-A7BA-D29FC2C46EB5}" destId="{D7272CF1-B1A6-4387-AB26-38DC203CAFB7}" srcOrd="7" destOrd="0" presId="urn:microsoft.com/office/officeart/2005/8/layout/process5"/>
    <dgm:cxn modelId="{E0879967-7FE7-4B75-A7B7-BB5A8C4BC66C}" type="presParOf" srcId="{D7272CF1-B1A6-4387-AB26-38DC203CAFB7}" destId="{69777369-57F2-4988-B334-6AB16AA9DDB7}" srcOrd="0" destOrd="0" presId="urn:microsoft.com/office/officeart/2005/8/layout/process5"/>
    <dgm:cxn modelId="{622CCE87-521D-4A9E-BFE1-3B48DECC9830}" type="presParOf" srcId="{9BEA1F1E-530A-4605-A7BA-D29FC2C46EB5}" destId="{C3CD7BC7-D03F-45F0-A65B-A12204B2C05E}" srcOrd="8" destOrd="0" presId="urn:microsoft.com/office/officeart/2005/8/layout/process5"/>
    <dgm:cxn modelId="{FE0F0001-162C-4201-8047-9555B6BAE66D}" type="presParOf" srcId="{9BEA1F1E-530A-4605-A7BA-D29FC2C46EB5}" destId="{949C2B49-E0C5-4DA2-9BE8-4D090671B592}" srcOrd="9" destOrd="0" presId="urn:microsoft.com/office/officeart/2005/8/layout/process5"/>
    <dgm:cxn modelId="{AA2DE961-79B3-4A97-A760-7F57E73A7EC0}" type="presParOf" srcId="{949C2B49-E0C5-4DA2-9BE8-4D090671B592}" destId="{5BA80982-2D1D-4F6D-802C-AB05AABC0E1D}" srcOrd="0" destOrd="0" presId="urn:microsoft.com/office/officeart/2005/8/layout/process5"/>
    <dgm:cxn modelId="{907B9D77-D596-402F-8516-E715B652252E}" type="presParOf" srcId="{9BEA1F1E-530A-4605-A7BA-D29FC2C46EB5}" destId="{0A5DA85D-AEAB-4D4F-9665-623D43005B80}" srcOrd="10" destOrd="0" presId="urn:microsoft.com/office/officeart/2005/8/layout/process5"/>
    <dgm:cxn modelId="{D17B04D9-F2DF-4075-A094-96DE34B8C9F9}" type="presParOf" srcId="{9BEA1F1E-530A-4605-A7BA-D29FC2C46EB5}" destId="{8EDAE831-8D0C-4619-9DCD-96F7F3D0E314}" srcOrd="11" destOrd="0" presId="urn:microsoft.com/office/officeart/2005/8/layout/process5"/>
    <dgm:cxn modelId="{51C39BD1-C0A2-45E9-BA31-5C1CBCF72992}" type="presParOf" srcId="{8EDAE831-8D0C-4619-9DCD-96F7F3D0E314}" destId="{83B5CF01-032F-469E-83DA-58CBD678E1CA}" srcOrd="0" destOrd="0" presId="urn:microsoft.com/office/officeart/2005/8/layout/process5"/>
    <dgm:cxn modelId="{65E6B845-9881-411B-A9A6-EFBC725D7289}" type="presParOf" srcId="{9BEA1F1E-530A-4605-A7BA-D29FC2C46EB5}" destId="{43D309A9-FDAE-40FF-BE1F-ECA67FD47628}" srcOrd="12" destOrd="0" presId="urn:microsoft.com/office/officeart/2005/8/layout/process5"/>
    <dgm:cxn modelId="{5D1E2018-09A1-4F30-AC9A-83593BF1094C}" type="presParOf" srcId="{9BEA1F1E-530A-4605-A7BA-D29FC2C46EB5}" destId="{D8A1CD95-06D1-4AE6-B1B1-217F36F4524C}" srcOrd="13" destOrd="0" presId="urn:microsoft.com/office/officeart/2005/8/layout/process5"/>
    <dgm:cxn modelId="{D063C743-7E59-4D97-8C0E-1F0F1CF3F8AE}" type="presParOf" srcId="{D8A1CD95-06D1-4AE6-B1B1-217F36F4524C}" destId="{0F428D1A-8892-4E6B-8011-16E241429237}" srcOrd="0" destOrd="0" presId="urn:microsoft.com/office/officeart/2005/8/layout/process5"/>
    <dgm:cxn modelId="{A6636BBB-E256-428B-A209-37C915268135}" type="presParOf" srcId="{9BEA1F1E-530A-4605-A7BA-D29FC2C46EB5}" destId="{E970D6D5-4A8A-4D89-B3B1-006978966F56}" srcOrd="14" destOrd="0" presId="urn:microsoft.com/office/officeart/2005/8/layout/process5"/>
    <dgm:cxn modelId="{DC587AB5-3E76-4960-9A04-35F2B7E2CCF6}" type="presParOf" srcId="{9BEA1F1E-530A-4605-A7BA-D29FC2C46EB5}" destId="{1AB0863B-6DC3-4B00-A74C-9D2A7FF29B3A}" srcOrd="15" destOrd="0" presId="urn:microsoft.com/office/officeart/2005/8/layout/process5"/>
    <dgm:cxn modelId="{1733F93B-12A7-4AB3-A48A-1EAEB7ABBCE3}" type="presParOf" srcId="{1AB0863B-6DC3-4B00-A74C-9D2A7FF29B3A}" destId="{F5AC626F-F5B5-4B4C-87A9-0C00C6819E0F}" srcOrd="0" destOrd="0" presId="urn:microsoft.com/office/officeart/2005/8/layout/process5"/>
    <dgm:cxn modelId="{FD9791FC-469D-4428-8711-FD1482A170FB}" type="presParOf" srcId="{9BEA1F1E-530A-4605-A7BA-D29FC2C46EB5}" destId="{9264447A-2834-4701-8A17-F4ECA3B94A1E}" srcOrd="16" destOrd="0" presId="urn:microsoft.com/office/officeart/2005/8/layout/process5"/>
    <dgm:cxn modelId="{119EFACB-B0B6-4364-978D-6C03108A6BB5}" type="presParOf" srcId="{9BEA1F1E-530A-4605-A7BA-D29FC2C46EB5}" destId="{2582C2D6-695B-44CA-9FA8-295C4D8223AB}" srcOrd="17" destOrd="0" presId="urn:microsoft.com/office/officeart/2005/8/layout/process5"/>
    <dgm:cxn modelId="{AFED69FC-B68A-4D28-97A9-DEE2384905B3}" type="presParOf" srcId="{2582C2D6-695B-44CA-9FA8-295C4D8223AB}" destId="{DCE999DD-AB13-4CDD-A378-F485BC4D9779}" srcOrd="0" destOrd="0" presId="urn:microsoft.com/office/officeart/2005/8/layout/process5"/>
    <dgm:cxn modelId="{281DDEF7-CB29-4DFB-A877-4C6F947CAA80}" type="presParOf" srcId="{9BEA1F1E-530A-4605-A7BA-D29FC2C46EB5}" destId="{5508DD7A-4A1B-4BD2-9417-440EBC891FE6}" srcOrd="18" destOrd="0" presId="urn:microsoft.com/office/officeart/2005/8/layout/process5"/>
    <dgm:cxn modelId="{9C3BBE41-CBAB-4197-AFA9-F6B1F0022F7D}" type="presParOf" srcId="{9BEA1F1E-530A-4605-A7BA-D29FC2C46EB5}" destId="{D68C80C9-CF3E-4CBA-BAB5-EBFE1D325557}" srcOrd="19" destOrd="0" presId="urn:microsoft.com/office/officeart/2005/8/layout/process5"/>
    <dgm:cxn modelId="{659123F8-7051-4FE3-B0E5-0F823555ACE4}" type="presParOf" srcId="{D68C80C9-CF3E-4CBA-BAB5-EBFE1D325557}" destId="{C3A78E48-4E78-4C7B-AE00-D73FBEABA624}" srcOrd="0" destOrd="0" presId="urn:microsoft.com/office/officeart/2005/8/layout/process5"/>
    <dgm:cxn modelId="{F1CBBD77-1CA9-4092-9C07-1A191B8374D8}" type="presParOf" srcId="{9BEA1F1E-530A-4605-A7BA-D29FC2C46EB5}" destId="{F1B947D0-58F0-4B97-8DAE-22CD196E490B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00E63C-02CB-4F0C-AB9B-982B09C80C98}" type="doc">
      <dgm:prSet loTypeId="urn:microsoft.com/office/officeart/2005/8/layout/process5" loCatId="process" qsTypeId="urn:microsoft.com/office/officeart/2005/8/quickstyle/3d5" qsCatId="3D" csTypeId="urn:microsoft.com/office/officeart/2005/8/colors/colorful4" csCatId="colorful" phldr="1"/>
      <dgm:spPr/>
    </dgm:pt>
    <dgm:pt modelId="{AAC07067-E474-47FC-8E56-2753B1FDA6F5}">
      <dgm:prSet phldrT="[Text]"/>
      <dgm:spPr/>
      <dgm:t>
        <a:bodyPr/>
        <a:lstStyle/>
        <a:p>
          <a:r>
            <a:rPr lang="en-US" dirty="0" smtClean="0"/>
            <a:t>Trade Execution</a:t>
          </a:r>
          <a:endParaRPr lang="en-GB" dirty="0"/>
        </a:p>
      </dgm:t>
    </dgm:pt>
    <dgm:pt modelId="{548B3F82-D832-4FB2-8807-E97C665419FC}" type="parTrans" cxnId="{9DD8B941-22EC-404F-902B-0AFDFDD63BA6}">
      <dgm:prSet/>
      <dgm:spPr/>
      <dgm:t>
        <a:bodyPr/>
        <a:lstStyle/>
        <a:p>
          <a:endParaRPr lang="en-GB"/>
        </a:p>
      </dgm:t>
    </dgm:pt>
    <dgm:pt modelId="{F37E400A-6259-45AF-B465-7E7AAFF61D7E}" type="sibTrans" cxnId="{9DD8B941-22EC-404F-902B-0AFDFDD63BA6}">
      <dgm:prSet/>
      <dgm:spPr/>
      <dgm:t>
        <a:bodyPr/>
        <a:lstStyle/>
        <a:p>
          <a:endParaRPr lang="en-GB"/>
        </a:p>
      </dgm:t>
    </dgm:pt>
    <dgm:pt modelId="{ACEB6837-458F-40E5-B44D-C40EAEEDF52D}">
      <dgm:prSet phldrT="[Text]"/>
      <dgm:spPr/>
      <dgm:t>
        <a:bodyPr/>
        <a:lstStyle/>
        <a:p>
          <a:r>
            <a:rPr lang="en-US" dirty="0" smtClean="0"/>
            <a:t>Trade Capture (Front and Back Office)</a:t>
          </a:r>
          <a:endParaRPr lang="en-GB" dirty="0"/>
        </a:p>
      </dgm:t>
    </dgm:pt>
    <dgm:pt modelId="{2C87E998-E550-4071-BE4F-0EA3215160C5}" type="parTrans" cxnId="{5AA144BA-5635-4A2E-A2E9-48DFD52A8468}">
      <dgm:prSet/>
      <dgm:spPr/>
      <dgm:t>
        <a:bodyPr/>
        <a:lstStyle/>
        <a:p>
          <a:endParaRPr lang="en-GB"/>
        </a:p>
      </dgm:t>
    </dgm:pt>
    <dgm:pt modelId="{453ECDAE-B82F-4EE2-A88B-8E9550E262E5}" type="sibTrans" cxnId="{5AA144BA-5635-4A2E-A2E9-48DFD52A8468}">
      <dgm:prSet/>
      <dgm:spPr/>
      <dgm:t>
        <a:bodyPr/>
        <a:lstStyle/>
        <a:p>
          <a:endParaRPr lang="en-GB"/>
        </a:p>
      </dgm:t>
    </dgm:pt>
    <dgm:pt modelId="{BD3DDF55-0C63-41D3-AD9D-45C468362810}">
      <dgm:prSet phldrT="[Text]"/>
      <dgm:spPr/>
      <dgm:t>
        <a:bodyPr/>
        <a:lstStyle/>
        <a:p>
          <a:r>
            <a:rPr lang="en-US" dirty="0" smtClean="0"/>
            <a:t>Trade Enrichment</a:t>
          </a:r>
          <a:endParaRPr lang="en-GB" dirty="0"/>
        </a:p>
      </dgm:t>
    </dgm:pt>
    <dgm:pt modelId="{94128C21-640E-4095-BAD3-B40FB532FFDC}" type="parTrans" cxnId="{B2DA10F1-610C-4E65-846A-933C0245ADA2}">
      <dgm:prSet/>
      <dgm:spPr/>
      <dgm:t>
        <a:bodyPr/>
        <a:lstStyle/>
        <a:p>
          <a:endParaRPr lang="en-GB"/>
        </a:p>
      </dgm:t>
    </dgm:pt>
    <dgm:pt modelId="{1BC2DE37-9FF1-41B4-A3E2-ADCB0DB3150A}" type="sibTrans" cxnId="{B2DA10F1-610C-4E65-846A-933C0245ADA2}">
      <dgm:prSet/>
      <dgm:spPr/>
      <dgm:t>
        <a:bodyPr/>
        <a:lstStyle/>
        <a:p>
          <a:endParaRPr lang="en-GB"/>
        </a:p>
      </dgm:t>
    </dgm:pt>
    <dgm:pt modelId="{472F3749-2637-44E4-A9C2-6F306F50BC66}">
      <dgm:prSet phldrT="[Text]"/>
      <dgm:spPr/>
      <dgm:t>
        <a:bodyPr/>
        <a:lstStyle/>
        <a:p>
          <a:r>
            <a:rPr lang="en-US" dirty="0" smtClean="0"/>
            <a:t>Trade Validation</a:t>
          </a:r>
          <a:endParaRPr lang="en-GB" dirty="0"/>
        </a:p>
      </dgm:t>
    </dgm:pt>
    <dgm:pt modelId="{54EE26DA-7F96-4824-A36B-DE75B084E763}" type="parTrans" cxnId="{B654F0F5-9286-4CEB-9A88-F3BCB5AFB975}">
      <dgm:prSet/>
      <dgm:spPr/>
      <dgm:t>
        <a:bodyPr/>
        <a:lstStyle/>
        <a:p>
          <a:endParaRPr lang="en-GB"/>
        </a:p>
      </dgm:t>
    </dgm:pt>
    <dgm:pt modelId="{781CBBE3-F19C-407E-AFB1-92A991B5FBBC}" type="sibTrans" cxnId="{B654F0F5-9286-4CEB-9A88-F3BCB5AFB975}">
      <dgm:prSet/>
      <dgm:spPr/>
      <dgm:t>
        <a:bodyPr/>
        <a:lstStyle/>
        <a:p>
          <a:endParaRPr lang="en-GB"/>
        </a:p>
      </dgm:t>
    </dgm:pt>
    <dgm:pt modelId="{067EC621-34AB-4F90-96C7-7A9237EE2304}">
      <dgm:prSet phldrT="[Text]"/>
      <dgm:spPr/>
      <dgm:t>
        <a:bodyPr/>
        <a:lstStyle/>
        <a:p>
          <a:r>
            <a:rPr lang="en-US" dirty="0" smtClean="0"/>
            <a:t>Trade Agreement</a:t>
          </a:r>
          <a:endParaRPr lang="en-GB" dirty="0"/>
        </a:p>
      </dgm:t>
    </dgm:pt>
    <dgm:pt modelId="{345B3B1F-7948-4458-BBE6-F014AFFD6D79}" type="parTrans" cxnId="{77AB9C34-AAF1-41B8-83BF-E51AD2DDCEA7}">
      <dgm:prSet/>
      <dgm:spPr/>
      <dgm:t>
        <a:bodyPr/>
        <a:lstStyle/>
        <a:p>
          <a:endParaRPr lang="en-GB"/>
        </a:p>
      </dgm:t>
    </dgm:pt>
    <dgm:pt modelId="{6AC1D3AB-73AF-4CC5-BF2C-F8B6E8EAE759}" type="sibTrans" cxnId="{77AB9C34-AAF1-41B8-83BF-E51AD2DDCEA7}">
      <dgm:prSet/>
      <dgm:spPr/>
      <dgm:t>
        <a:bodyPr/>
        <a:lstStyle/>
        <a:p>
          <a:endParaRPr lang="en-GB"/>
        </a:p>
      </dgm:t>
    </dgm:pt>
    <dgm:pt modelId="{7D861E54-3471-41B7-8FE3-932AA9117BAD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Trade Settlement</a:t>
          </a:r>
          <a:endParaRPr lang="en-GB" dirty="0"/>
        </a:p>
      </dgm:t>
    </dgm:pt>
    <dgm:pt modelId="{39A3E42E-F934-4A09-9194-9FF47BA90889}" type="sibTrans" cxnId="{B2389DE8-BC0D-4972-8AA9-B1041D69334C}">
      <dgm:prSet/>
      <dgm:spPr/>
      <dgm:t>
        <a:bodyPr/>
        <a:lstStyle/>
        <a:p>
          <a:endParaRPr lang="en-GB"/>
        </a:p>
      </dgm:t>
    </dgm:pt>
    <dgm:pt modelId="{C82400AB-AD81-4D20-BF75-B2D153BAA7A4}" type="parTrans" cxnId="{B2389DE8-BC0D-4972-8AA9-B1041D69334C}">
      <dgm:prSet/>
      <dgm:spPr/>
      <dgm:t>
        <a:bodyPr/>
        <a:lstStyle/>
        <a:p>
          <a:endParaRPr lang="en-GB"/>
        </a:p>
      </dgm:t>
    </dgm:pt>
    <dgm:pt modelId="{3B16D23A-41CD-4992-84B3-2D460DA1C475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Pre Value Date Settlement Instruction Status</a:t>
          </a:r>
          <a:endParaRPr lang="en-GB" dirty="0"/>
        </a:p>
      </dgm:t>
    </dgm:pt>
    <dgm:pt modelId="{DDC953A3-383E-46D6-ADCE-5E576766FF03}" type="sibTrans" cxnId="{38AB1CA8-44F7-480F-8119-FE8BDDE95104}">
      <dgm:prSet/>
      <dgm:spPr/>
      <dgm:t>
        <a:bodyPr/>
        <a:lstStyle/>
        <a:p>
          <a:endParaRPr lang="en-GB"/>
        </a:p>
      </dgm:t>
    </dgm:pt>
    <dgm:pt modelId="{CBB66B7F-E443-45D2-BFEC-F5373ABA8AE1}" type="parTrans" cxnId="{38AB1CA8-44F7-480F-8119-FE8BDDE95104}">
      <dgm:prSet/>
      <dgm:spPr/>
      <dgm:t>
        <a:bodyPr/>
        <a:lstStyle/>
        <a:p>
          <a:endParaRPr lang="en-GB"/>
        </a:p>
      </dgm:t>
    </dgm:pt>
    <dgm:pt modelId="{13C81BEF-2A86-41EA-A828-4AA6F0D456F7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The Role of the Custodian</a:t>
          </a:r>
          <a:endParaRPr lang="en-GB" dirty="0"/>
        </a:p>
      </dgm:t>
    </dgm:pt>
    <dgm:pt modelId="{4A6F72CA-CE85-4EE8-9417-FCA76B4CD3BF}" type="sibTrans" cxnId="{30133828-21E7-4626-9F13-4E80DB04ECC9}">
      <dgm:prSet/>
      <dgm:spPr/>
      <dgm:t>
        <a:bodyPr/>
        <a:lstStyle/>
        <a:p>
          <a:endParaRPr lang="en-GB"/>
        </a:p>
      </dgm:t>
    </dgm:pt>
    <dgm:pt modelId="{FB0CBF25-1EBF-4948-98C4-F46F29C7DF17}" type="parTrans" cxnId="{30133828-21E7-4626-9F13-4E80DB04ECC9}">
      <dgm:prSet/>
      <dgm:spPr/>
      <dgm:t>
        <a:bodyPr/>
        <a:lstStyle/>
        <a:p>
          <a:endParaRPr lang="en-GB"/>
        </a:p>
      </dgm:t>
    </dgm:pt>
    <dgm:pt modelId="{6464FD3D-DB06-4F55-943D-42DF01265D00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Settlement Instructions</a:t>
          </a:r>
          <a:endParaRPr lang="en-GB" dirty="0"/>
        </a:p>
      </dgm:t>
    </dgm:pt>
    <dgm:pt modelId="{BACE03D7-10D2-4A99-AED9-19729779752A}" type="sibTrans" cxnId="{88F65927-D8BD-4B34-BD87-F0DF1DBBE5DF}">
      <dgm:prSet/>
      <dgm:spPr/>
      <dgm:t>
        <a:bodyPr/>
        <a:lstStyle/>
        <a:p>
          <a:endParaRPr lang="en-GB"/>
        </a:p>
      </dgm:t>
    </dgm:pt>
    <dgm:pt modelId="{D1A20F1B-9DBF-4531-84D0-1D48190B0877}" type="parTrans" cxnId="{88F65927-D8BD-4B34-BD87-F0DF1DBBE5DF}">
      <dgm:prSet/>
      <dgm:spPr/>
      <dgm:t>
        <a:bodyPr/>
        <a:lstStyle/>
        <a:p>
          <a:endParaRPr lang="en-GB"/>
        </a:p>
      </dgm:t>
    </dgm:pt>
    <dgm:pt modelId="{03D50EF7-CA32-4F77-86F1-FB8CD1B9E27B}">
      <dgm:prSet phldrT="[Text]"/>
      <dgm:spPr/>
      <dgm:t>
        <a:bodyPr/>
        <a:lstStyle/>
        <a:p>
          <a:r>
            <a:rPr lang="en-US" dirty="0" smtClean="0"/>
            <a:t>Transaction Reporting</a:t>
          </a:r>
          <a:endParaRPr lang="en-GB" dirty="0"/>
        </a:p>
      </dgm:t>
    </dgm:pt>
    <dgm:pt modelId="{CACC2AA8-01A2-4311-9E32-77D2CCA7CF83}" type="sibTrans" cxnId="{3EF459FB-518D-4828-8C87-167863DA3F97}">
      <dgm:prSet/>
      <dgm:spPr/>
      <dgm:t>
        <a:bodyPr/>
        <a:lstStyle/>
        <a:p>
          <a:endParaRPr lang="en-GB"/>
        </a:p>
      </dgm:t>
    </dgm:pt>
    <dgm:pt modelId="{901F0455-9EDB-4D2B-BDEB-6844A5E42E0F}" type="parTrans" cxnId="{3EF459FB-518D-4828-8C87-167863DA3F97}">
      <dgm:prSet/>
      <dgm:spPr/>
      <dgm:t>
        <a:bodyPr/>
        <a:lstStyle/>
        <a:p>
          <a:endParaRPr lang="en-GB"/>
        </a:p>
      </dgm:t>
    </dgm:pt>
    <dgm:pt modelId="{ED450A3F-CBCA-4A52-BF15-169036E9924E}">
      <dgm:prSet phldrT="[Text]"/>
      <dgm:spPr/>
      <dgm:t>
        <a:bodyPr/>
        <a:lstStyle/>
        <a:p>
          <a:r>
            <a:rPr lang="en-US" dirty="0" smtClean="0"/>
            <a:t>Pre-Execution</a:t>
          </a:r>
          <a:endParaRPr lang="en-GB" dirty="0"/>
        </a:p>
      </dgm:t>
    </dgm:pt>
    <dgm:pt modelId="{6F35CFFC-00DD-4D13-AD55-A516A75D043C}" type="parTrans" cxnId="{44EB38B6-A0BB-4683-B504-3DD7440E5069}">
      <dgm:prSet/>
      <dgm:spPr/>
      <dgm:t>
        <a:bodyPr/>
        <a:lstStyle/>
        <a:p>
          <a:endParaRPr lang="en-GB"/>
        </a:p>
      </dgm:t>
    </dgm:pt>
    <dgm:pt modelId="{FC20F950-E5A8-41A6-877E-7D193D6BE9D4}" type="sibTrans" cxnId="{44EB38B6-A0BB-4683-B504-3DD7440E5069}">
      <dgm:prSet/>
      <dgm:spPr/>
      <dgm:t>
        <a:bodyPr/>
        <a:lstStyle/>
        <a:p>
          <a:endParaRPr lang="en-GB"/>
        </a:p>
      </dgm:t>
    </dgm:pt>
    <dgm:pt modelId="{9BEA1F1E-530A-4605-A7BA-D29FC2C46EB5}" type="pres">
      <dgm:prSet presAssocID="{5F00E63C-02CB-4F0C-AB9B-982B09C80C98}" presName="diagram" presStyleCnt="0">
        <dgm:presLayoutVars>
          <dgm:dir/>
          <dgm:resizeHandles val="exact"/>
        </dgm:presLayoutVars>
      </dgm:prSet>
      <dgm:spPr/>
    </dgm:pt>
    <dgm:pt modelId="{159C94FE-9A42-4C78-8714-DF553C8FC683}" type="pres">
      <dgm:prSet presAssocID="{ED450A3F-CBCA-4A52-BF15-169036E9924E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1953D5-72D4-4702-BB2B-6CD85667B0FB}" type="pres">
      <dgm:prSet presAssocID="{FC20F950-E5A8-41A6-877E-7D193D6BE9D4}" presName="sibTrans" presStyleLbl="sibTrans2D1" presStyleIdx="0" presStyleCnt="10"/>
      <dgm:spPr/>
      <dgm:t>
        <a:bodyPr/>
        <a:lstStyle/>
        <a:p>
          <a:endParaRPr lang="en-GB"/>
        </a:p>
      </dgm:t>
    </dgm:pt>
    <dgm:pt modelId="{9B57366A-891F-4A6B-8004-4C820CF84299}" type="pres">
      <dgm:prSet presAssocID="{FC20F950-E5A8-41A6-877E-7D193D6BE9D4}" presName="connectorText" presStyleLbl="sibTrans2D1" presStyleIdx="0" presStyleCnt="10"/>
      <dgm:spPr/>
      <dgm:t>
        <a:bodyPr/>
        <a:lstStyle/>
        <a:p>
          <a:endParaRPr lang="en-GB"/>
        </a:p>
      </dgm:t>
    </dgm:pt>
    <dgm:pt modelId="{A20F27BB-0B0F-4186-8DA5-8E5B867C4DB7}" type="pres">
      <dgm:prSet presAssocID="{AAC07067-E474-47FC-8E56-2753B1FDA6F5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388AC2-71B0-4FA4-A4CE-4512714526E7}" type="pres">
      <dgm:prSet presAssocID="{F37E400A-6259-45AF-B465-7E7AAFF61D7E}" presName="sibTrans" presStyleLbl="sibTrans2D1" presStyleIdx="1" presStyleCnt="10"/>
      <dgm:spPr/>
      <dgm:t>
        <a:bodyPr/>
        <a:lstStyle/>
        <a:p>
          <a:endParaRPr lang="en-GB"/>
        </a:p>
      </dgm:t>
    </dgm:pt>
    <dgm:pt modelId="{8123C426-55EE-49B0-B583-E3045CB348F8}" type="pres">
      <dgm:prSet presAssocID="{F37E400A-6259-45AF-B465-7E7AAFF61D7E}" presName="connectorText" presStyleLbl="sibTrans2D1" presStyleIdx="1" presStyleCnt="10"/>
      <dgm:spPr/>
      <dgm:t>
        <a:bodyPr/>
        <a:lstStyle/>
        <a:p>
          <a:endParaRPr lang="en-GB"/>
        </a:p>
      </dgm:t>
    </dgm:pt>
    <dgm:pt modelId="{C3B7A357-B632-42CC-8BDF-650FD9021298}" type="pres">
      <dgm:prSet presAssocID="{ACEB6837-458F-40E5-B44D-C40EAEEDF52D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C4FC1A-31D3-420C-B442-1A297D436FAC}" type="pres">
      <dgm:prSet presAssocID="{453ECDAE-B82F-4EE2-A88B-8E9550E262E5}" presName="sibTrans" presStyleLbl="sibTrans2D1" presStyleIdx="2" presStyleCnt="10"/>
      <dgm:spPr/>
      <dgm:t>
        <a:bodyPr/>
        <a:lstStyle/>
        <a:p>
          <a:endParaRPr lang="en-GB"/>
        </a:p>
      </dgm:t>
    </dgm:pt>
    <dgm:pt modelId="{E939A156-DE58-41C7-9E41-45303F9112F2}" type="pres">
      <dgm:prSet presAssocID="{453ECDAE-B82F-4EE2-A88B-8E9550E262E5}" presName="connectorText" presStyleLbl="sibTrans2D1" presStyleIdx="2" presStyleCnt="10"/>
      <dgm:spPr/>
      <dgm:t>
        <a:bodyPr/>
        <a:lstStyle/>
        <a:p>
          <a:endParaRPr lang="en-GB"/>
        </a:p>
      </dgm:t>
    </dgm:pt>
    <dgm:pt modelId="{BF2369EF-D841-48C1-A862-A9924D9DE628}" type="pres">
      <dgm:prSet presAssocID="{BD3DDF55-0C63-41D3-AD9D-45C468362810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272CF1-B1A6-4387-AB26-38DC203CAFB7}" type="pres">
      <dgm:prSet presAssocID="{1BC2DE37-9FF1-41B4-A3E2-ADCB0DB3150A}" presName="sibTrans" presStyleLbl="sibTrans2D1" presStyleIdx="3" presStyleCnt="10"/>
      <dgm:spPr/>
      <dgm:t>
        <a:bodyPr/>
        <a:lstStyle/>
        <a:p>
          <a:endParaRPr lang="en-GB"/>
        </a:p>
      </dgm:t>
    </dgm:pt>
    <dgm:pt modelId="{69777369-57F2-4988-B334-6AB16AA9DDB7}" type="pres">
      <dgm:prSet presAssocID="{1BC2DE37-9FF1-41B4-A3E2-ADCB0DB3150A}" presName="connectorText" presStyleLbl="sibTrans2D1" presStyleIdx="3" presStyleCnt="10"/>
      <dgm:spPr/>
      <dgm:t>
        <a:bodyPr/>
        <a:lstStyle/>
        <a:p>
          <a:endParaRPr lang="en-GB"/>
        </a:p>
      </dgm:t>
    </dgm:pt>
    <dgm:pt modelId="{C3CD7BC7-D03F-45F0-A65B-A12204B2C05E}" type="pres">
      <dgm:prSet presAssocID="{472F3749-2637-44E4-A9C2-6F306F50BC66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9C2B49-E0C5-4DA2-9BE8-4D090671B592}" type="pres">
      <dgm:prSet presAssocID="{781CBBE3-F19C-407E-AFB1-92A991B5FBBC}" presName="sibTrans" presStyleLbl="sibTrans2D1" presStyleIdx="4" presStyleCnt="10"/>
      <dgm:spPr/>
      <dgm:t>
        <a:bodyPr/>
        <a:lstStyle/>
        <a:p>
          <a:endParaRPr lang="en-GB"/>
        </a:p>
      </dgm:t>
    </dgm:pt>
    <dgm:pt modelId="{5BA80982-2D1D-4F6D-802C-AB05AABC0E1D}" type="pres">
      <dgm:prSet presAssocID="{781CBBE3-F19C-407E-AFB1-92A991B5FBBC}" presName="connectorText" presStyleLbl="sibTrans2D1" presStyleIdx="4" presStyleCnt="10"/>
      <dgm:spPr/>
      <dgm:t>
        <a:bodyPr/>
        <a:lstStyle/>
        <a:p>
          <a:endParaRPr lang="en-GB"/>
        </a:p>
      </dgm:t>
    </dgm:pt>
    <dgm:pt modelId="{0A5DA85D-AEAB-4D4F-9665-623D43005B80}" type="pres">
      <dgm:prSet presAssocID="{067EC621-34AB-4F90-96C7-7A9237EE2304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DAE831-8D0C-4619-9DCD-96F7F3D0E314}" type="pres">
      <dgm:prSet presAssocID="{6AC1D3AB-73AF-4CC5-BF2C-F8B6E8EAE759}" presName="sibTrans" presStyleLbl="sibTrans2D1" presStyleIdx="5" presStyleCnt="10"/>
      <dgm:spPr/>
      <dgm:t>
        <a:bodyPr/>
        <a:lstStyle/>
        <a:p>
          <a:endParaRPr lang="en-GB"/>
        </a:p>
      </dgm:t>
    </dgm:pt>
    <dgm:pt modelId="{83B5CF01-032F-469E-83DA-58CBD678E1CA}" type="pres">
      <dgm:prSet presAssocID="{6AC1D3AB-73AF-4CC5-BF2C-F8B6E8EAE759}" presName="connectorText" presStyleLbl="sibTrans2D1" presStyleIdx="5" presStyleCnt="10"/>
      <dgm:spPr/>
      <dgm:t>
        <a:bodyPr/>
        <a:lstStyle/>
        <a:p>
          <a:endParaRPr lang="en-GB"/>
        </a:p>
      </dgm:t>
    </dgm:pt>
    <dgm:pt modelId="{43D309A9-FDAE-40FF-BE1F-ECA67FD47628}" type="pres">
      <dgm:prSet presAssocID="{03D50EF7-CA32-4F77-86F1-FB8CD1B9E27B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A1CD95-06D1-4AE6-B1B1-217F36F4524C}" type="pres">
      <dgm:prSet presAssocID="{CACC2AA8-01A2-4311-9E32-77D2CCA7CF83}" presName="sibTrans" presStyleLbl="sibTrans2D1" presStyleIdx="6" presStyleCnt="10"/>
      <dgm:spPr/>
      <dgm:t>
        <a:bodyPr/>
        <a:lstStyle/>
        <a:p>
          <a:endParaRPr lang="en-GB"/>
        </a:p>
      </dgm:t>
    </dgm:pt>
    <dgm:pt modelId="{0F428D1A-8892-4E6B-8011-16E241429237}" type="pres">
      <dgm:prSet presAssocID="{CACC2AA8-01A2-4311-9E32-77D2CCA7CF83}" presName="connectorText" presStyleLbl="sibTrans2D1" presStyleIdx="6" presStyleCnt="10"/>
      <dgm:spPr/>
      <dgm:t>
        <a:bodyPr/>
        <a:lstStyle/>
        <a:p>
          <a:endParaRPr lang="en-GB"/>
        </a:p>
      </dgm:t>
    </dgm:pt>
    <dgm:pt modelId="{E970D6D5-4A8A-4D89-B3B1-006978966F56}" type="pres">
      <dgm:prSet presAssocID="{6464FD3D-DB06-4F55-943D-42DF01265D00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B0863B-6DC3-4B00-A74C-9D2A7FF29B3A}" type="pres">
      <dgm:prSet presAssocID="{BACE03D7-10D2-4A99-AED9-19729779752A}" presName="sibTrans" presStyleLbl="sibTrans2D1" presStyleIdx="7" presStyleCnt="10"/>
      <dgm:spPr/>
      <dgm:t>
        <a:bodyPr/>
        <a:lstStyle/>
        <a:p>
          <a:endParaRPr lang="en-GB"/>
        </a:p>
      </dgm:t>
    </dgm:pt>
    <dgm:pt modelId="{F5AC626F-F5B5-4B4C-87A9-0C00C6819E0F}" type="pres">
      <dgm:prSet presAssocID="{BACE03D7-10D2-4A99-AED9-19729779752A}" presName="connectorText" presStyleLbl="sibTrans2D1" presStyleIdx="7" presStyleCnt="10"/>
      <dgm:spPr/>
      <dgm:t>
        <a:bodyPr/>
        <a:lstStyle/>
        <a:p>
          <a:endParaRPr lang="en-GB"/>
        </a:p>
      </dgm:t>
    </dgm:pt>
    <dgm:pt modelId="{9264447A-2834-4701-8A17-F4ECA3B94A1E}" type="pres">
      <dgm:prSet presAssocID="{13C81BEF-2A86-41EA-A828-4AA6F0D456F7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82C2D6-695B-44CA-9FA8-295C4D8223AB}" type="pres">
      <dgm:prSet presAssocID="{4A6F72CA-CE85-4EE8-9417-FCA76B4CD3BF}" presName="sibTrans" presStyleLbl="sibTrans2D1" presStyleIdx="8" presStyleCnt="10"/>
      <dgm:spPr/>
      <dgm:t>
        <a:bodyPr/>
        <a:lstStyle/>
        <a:p>
          <a:endParaRPr lang="en-GB"/>
        </a:p>
      </dgm:t>
    </dgm:pt>
    <dgm:pt modelId="{DCE999DD-AB13-4CDD-A378-F485BC4D9779}" type="pres">
      <dgm:prSet presAssocID="{4A6F72CA-CE85-4EE8-9417-FCA76B4CD3BF}" presName="connectorText" presStyleLbl="sibTrans2D1" presStyleIdx="8" presStyleCnt="10"/>
      <dgm:spPr/>
      <dgm:t>
        <a:bodyPr/>
        <a:lstStyle/>
        <a:p>
          <a:endParaRPr lang="en-GB"/>
        </a:p>
      </dgm:t>
    </dgm:pt>
    <dgm:pt modelId="{5508DD7A-4A1B-4BD2-9417-440EBC891FE6}" type="pres">
      <dgm:prSet presAssocID="{3B16D23A-41CD-4992-84B3-2D460DA1C475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8C80C9-CF3E-4CBA-BAB5-EBFE1D325557}" type="pres">
      <dgm:prSet presAssocID="{DDC953A3-383E-46D6-ADCE-5E576766FF03}" presName="sibTrans" presStyleLbl="sibTrans2D1" presStyleIdx="9" presStyleCnt="10"/>
      <dgm:spPr/>
      <dgm:t>
        <a:bodyPr/>
        <a:lstStyle/>
        <a:p>
          <a:endParaRPr lang="en-GB"/>
        </a:p>
      </dgm:t>
    </dgm:pt>
    <dgm:pt modelId="{C3A78E48-4E78-4C7B-AE00-D73FBEABA624}" type="pres">
      <dgm:prSet presAssocID="{DDC953A3-383E-46D6-ADCE-5E576766FF03}" presName="connectorText" presStyleLbl="sibTrans2D1" presStyleIdx="9" presStyleCnt="10"/>
      <dgm:spPr/>
      <dgm:t>
        <a:bodyPr/>
        <a:lstStyle/>
        <a:p>
          <a:endParaRPr lang="en-GB"/>
        </a:p>
      </dgm:t>
    </dgm:pt>
    <dgm:pt modelId="{F1B947D0-58F0-4B97-8DAE-22CD196E490B}" type="pres">
      <dgm:prSet presAssocID="{7D861E54-3471-41B7-8FE3-932AA9117BAD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D106D15-3BB3-4246-B4DF-A4E1C9BFDEAD}" type="presOf" srcId="{03D50EF7-CA32-4F77-86F1-FB8CD1B9E27B}" destId="{43D309A9-FDAE-40FF-BE1F-ECA67FD47628}" srcOrd="0" destOrd="0" presId="urn:microsoft.com/office/officeart/2005/8/layout/process5"/>
    <dgm:cxn modelId="{49BA45A6-6DBF-4E76-9024-55D58CEA4DDC}" type="presOf" srcId="{ED450A3F-CBCA-4A52-BF15-169036E9924E}" destId="{159C94FE-9A42-4C78-8714-DF553C8FC683}" srcOrd="0" destOrd="0" presId="urn:microsoft.com/office/officeart/2005/8/layout/process5"/>
    <dgm:cxn modelId="{59512CC3-9F9A-4643-AAAF-6C034AFFFDC8}" type="presOf" srcId="{453ECDAE-B82F-4EE2-A88B-8E9550E262E5}" destId="{E939A156-DE58-41C7-9E41-45303F9112F2}" srcOrd="1" destOrd="0" presId="urn:microsoft.com/office/officeart/2005/8/layout/process5"/>
    <dgm:cxn modelId="{84F93E9C-E94B-48D8-AA33-CBB7DC8E30A7}" type="presOf" srcId="{067EC621-34AB-4F90-96C7-7A9237EE2304}" destId="{0A5DA85D-AEAB-4D4F-9665-623D43005B80}" srcOrd="0" destOrd="0" presId="urn:microsoft.com/office/officeart/2005/8/layout/process5"/>
    <dgm:cxn modelId="{51446071-F4D3-45B8-A680-CCC325D7A4B6}" type="presOf" srcId="{5F00E63C-02CB-4F0C-AB9B-982B09C80C98}" destId="{9BEA1F1E-530A-4605-A7BA-D29FC2C46EB5}" srcOrd="0" destOrd="0" presId="urn:microsoft.com/office/officeart/2005/8/layout/process5"/>
    <dgm:cxn modelId="{25117B2A-BB5A-4FFB-9A19-DC731A9F7392}" type="presOf" srcId="{FC20F950-E5A8-41A6-877E-7D193D6BE9D4}" destId="{9B57366A-891F-4A6B-8004-4C820CF84299}" srcOrd="1" destOrd="0" presId="urn:microsoft.com/office/officeart/2005/8/layout/process5"/>
    <dgm:cxn modelId="{B654F0F5-9286-4CEB-9A88-F3BCB5AFB975}" srcId="{5F00E63C-02CB-4F0C-AB9B-982B09C80C98}" destId="{472F3749-2637-44E4-A9C2-6F306F50BC66}" srcOrd="4" destOrd="0" parTransId="{54EE26DA-7F96-4824-A36B-DE75B084E763}" sibTransId="{781CBBE3-F19C-407E-AFB1-92A991B5FBBC}"/>
    <dgm:cxn modelId="{D16895EB-9A6B-4A14-9FAC-17313C8D8B2A}" type="presOf" srcId="{F37E400A-6259-45AF-B465-7E7AAFF61D7E}" destId="{8123C426-55EE-49B0-B583-E3045CB348F8}" srcOrd="1" destOrd="0" presId="urn:microsoft.com/office/officeart/2005/8/layout/process5"/>
    <dgm:cxn modelId="{56FA6DA5-7D3A-4056-88AA-9DA7AC9EEBD9}" type="presOf" srcId="{4A6F72CA-CE85-4EE8-9417-FCA76B4CD3BF}" destId="{DCE999DD-AB13-4CDD-A378-F485BC4D9779}" srcOrd="1" destOrd="0" presId="urn:microsoft.com/office/officeart/2005/8/layout/process5"/>
    <dgm:cxn modelId="{0B83ABCA-B125-431C-9D4B-21273E002CF8}" type="presOf" srcId="{7D861E54-3471-41B7-8FE3-932AA9117BAD}" destId="{F1B947D0-58F0-4B97-8DAE-22CD196E490B}" srcOrd="0" destOrd="0" presId="urn:microsoft.com/office/officeart/2005/8/layout/process5"/>
    <dgm:cxn modelId="{B2389DE8-BC0D-4972-8AA9-B1041D69334C}" srcId="{5F00E63C-02CB-4F0C-AB9B-982B09C80C98}" destId="{7D861E54-3471-41B7-8FE3-932AA9117BAD}" srcOrd="10" destOrd="0" parTransId="{C82400AB-AD81-4D20-BF75-B2D153BAA7A4}" sibTransId="{39A3E42E-F934-4A09-9194-9FF47BA90889}"/>
    <dgm:cxn modelId="{B5C72E04-02A8-425E-BDAE-6451E15C54A9}" type="presOf" srcId="{AAC07067-E474-47FC-8E56-2753B1FDA6F5}" destId="{A20F27BB-0B0F-4186-8DA5-8E5B867C4DB7}" srcOrd="0" destOrd="0" presId="urn:microsoft.com/office/officeart/2005/8/layout/process5"/>
    <dgm:cxn modelId="{F8BB8DDA-8880-4D7D-9BCF-4AF8E237EC49}" type="presOf" srcId="{472F3749-2637-44E4-A9C2-6F306F50BC66}" destId="{C3CD7BC7-D03F-45F0-A65B-A12204B2C05E}" srcOrd="0" destOrd="0" presId="urn:microsoft.com/office/officeart/2005/8/layout/process5"/>
    <dgm:cxn modelId="{DDE38B39-1D32-4403-BC8C-12155E645EA7}" type="presOf" srcId="{CACC2AA8-01A2-4311-9E32-77D2CCA7CF83}" destId="{0F428D1A-8892-4E6B-8011-16E241429237}" srcOrd="1" destOrd="0" presId="urn:microsoft.com/office/officeart/2005/8/layout/process5"/>
    <dgm:cxn modelId="{30133828-21E7-4626-9F13-4E80DB04ECC9}" srcId="{5F00E63C-02CB-4F0C-AB9B-982B09C80C98}" destId="{13C81BEF-2A86-41EA-A828-4AA6F0D456F7}" srcOrd="8" destOrd="0" parTransId="{FB0CBF25-1EBF-4948-98C4-F46F29C7DF17}" sibTransId="{4A6F72CA-CE85-4EE8-9417-FCA76B4CD3BF}"/>
    <dgm:cxn modelId="{3EF459FB-518D-4828-8C87-167863DA3F97}" srcId="{5F00E63C-02CB-4F0C-AB9B-982B09C80C98}" destId="{03D50EF7-CA32-4F77-86F1-FB8CD1B9E27B}" srcOrd="6" destOrd="0" parTransId="{901F0455-9EDB-4D2B-BDEB-6844A5E42E0F}" sibTransId="{CACC2AA8-01A2-4311-9E32-77D2CCA7CF83}"/>
    <dgm:cxn modelId="{74BB1BF1-0FFA-477A-BEA2-90642624605C}" type="presOf" srcId="{4A6F72CA-CE85-4EE8-9417-FCA76B4CD3BF}" destId="{2582C2D6-695B-44CA-9FA8-295C4D8223AB}" srcOrd="0" destOrd="0" presId="urn:microsoft.com/office/officeart/2005/8/layout/process5"/>
    <dgm:cxn modelId="{D63C5779-289E-479C-8A0C-A7C38524BB4C}" type="presOf" srcId="{F37E400A-6259-45AF-B465-7E7AAFF61D7E}" destId="{16388AC2-71B0-4FA4-A4CE-4512714526E7}" srcOrd="0" destOrd="0" presId="urn:microsoft.com/office/officeart/2005/8/layout/process5"/>
    <dgm:cxn modelId="{A94DB9CE-27A2-4F73-B2C1-D3BDCB670B87}" type="presOf" srcId="{DDC953A3-383E-46D6-ADCE-5E576766FF03}" destId="{D68C80C9-CF3E-4CBA-BAB5-EBFE1D325557}" srcOrd="0" destOrd="0" presId="urn:microsoft.com/office/officeart/2005/8/layout/process5"/>
    <dgm:cxn modelId="{E9214AA8-FB28-49A1-BF97-B3967CFF90C8}" type="presOf" srcId="{FC20F950-E5A8-41A6-877E-7D193D6BE9D4}" destId="{011953D5-72D4-4702-BB2B-6CD85667B0FB}" srcOrd="0" destOrd="0" presId="urn:microsoft.com/office/officeart/2005/8/layout/process5"/>
    <dgm:cxn modelId="{92F52AD0-1C4B-42F2-AF76-66618673B953}" type="presOf" srcId="{3B16D23A-41CD-4992-84B3-2D460DA1C475}" destId="{5508DD7A-4A1B-4BD2-9417-440EBC891FE6}" srcOrd="0" destOrd="0" presId="urn:microsoft.com/office/officeart/2005/8/layout/process5"/>
    <dgm:cxn modelId="{8C6EC584-0273-4643-BDCD-A3B533AD4BE7}" type="presOf" srcId="{781CBBE3-F19C-407E-AFB1-92A991B5FBBC}" destId="{5BA80982-2D1D-4F6D-802C-AB05AABC0E1D}" srcOrd="1" destOrd="0" presId="urn:microsoft.com/office/officeart/2005/8/layout/process5"/>
    <dgm:cxn modelId="{B3BEFBE7-C29F-4399-A475-492995B262FE}" type="presOf" srcId="{453ECDAE-B82F-4EE2-A88B-8E9550E262E5}" destId="{27C4FC1A-31D3-420C-B442-1A297D436FAC}" srcOrd="0" destOrd="0" presId="urn:microsoft.com/office/officeart/2005/8/layout/process5"/>
    <dgm:cxn modelId="{31E64FB6-A16C-489A-80E6-FD8927A63423}" type="presOf" srcId="{781CBBE3-F19C-407E-AFB1-92A991B5FBBC}" destId="{949C2B49-E0C5-4DA2-9BE8-4D090671B592}" srcOrd="0" destOrd="0" presId="urn:microsoft.com/office/officeart/2005/8/layout/process5"/>
    <dgm:cxn modelId="{83F013B3-5EA4-44A7-9DC8-2538BC615715}" type="presOf" srcId="{13C81BEF-2A86-41EA-A828-4AA6F0D456F7}" destId="{9264447A-2834-4701-8A17-F4ECA3B94A1E}" srcOrd="0" destOrd="0" presId="urn:microsoft.com/office/officeart/2005/8/layout/process5"/>
    <dgm:cxn modelId="{B2DA10F1-610C-4E65-846A-933C0245ADA2}" srcId="{5F00E63C-02CB-4F0C-AB9B-982B09C80C98}" destId="{BD3DDF55-0C63-41D3-AD9D-45C468362810}" srcOrd="3" destOrd="0" parTransId="{94128C21-640E-4095-BAD3-B40FB532FFDC}" sibTransId="{1BC2DE37-9FF1-41B4-A3E2-ADCB0DB3150A}"/>
    <dgm:cxn modelId="{5AA144BA-5635-4A2E-A2E9-48DFD52A8468}" srcId="{5F00E63C-02CB-4F0C-AB9B-982B09C80C98}" destId="{ACEB6837-458F-40E5-B44D-C40EAEEDF52D}" srcOrd="2" destOrd="0" parTransId="{2C87E998-E550-4071-BE4F-0EA3215160C5}" sibTransId="{453ECDAE-B82F-4EE2-A88B-8E9550E262E5}"/>
    <dgm:cxn modelId="{38AB1CA8-44F7-480F-8119-FE8BDDE95104}" srcId="{5F00E63C-02CB-4F0C-AB9B-982B09C80C98}" destId="{3B16D23A-41CD-4992-84B3-2D460DA1C475}" srcOrd="9" destOrd="0" parTransId="{CBB66B7F-E443-45D2-BFEC-F5373ABA8AE1}" sibTransId="{DDC953A3-383E-46D6-ADCE-5E576766FF03}"/>
    <dgm:cxn modelId="{06507603-E009-420A-978D-147FD4F18C42}" type="presOf" srcId="{BACE03D7-10D2-4A99-AED9-19729779752A}" destId="{F5AC626F-F5B5-4B4C-87A9-0C00C6819E0F}" srcOrd="1" destOrd="0" presId="urn:microsoft.com/office/officeart/2005/8/layout/process5"/>
    <dgm:cxn modelId="{B32A22FA-FD48-478E-B357-64BE50F39E30}" type="presOf" srcId="{6AC1D3AB-73AF-4CC5-BF2C-F8B6E8EAE759}" destId="{8EDAE831-8D0C-4619-9DCD-96F7F3D0E314}" srcOrd="0" destOrd="0" presId="urn:microsoft.com/office/officeart/2005/8/layout/process5"/>
    <dgm:cxn modelId="{2575579F-E71C-4605-B711-ADACC61B8BB6}" type="presOf" srcId="{BACE03D7-10D2-4A99-AED9-19729779752A}" destId="{1AB0863B-6DC3-4B00-A74C-9D2A7FF29B3A}" srcOrd="0" destOrd="0" presId="urn:microsoft.com/office/officeart/2005/8/layout/process5"/>
    <dgm:cxn modelId="{4DD6C478-3E62-4DC2-BCD0-4B60DAA7435A}" type="presOf" srcId="{DDC953A3-383E-46D6-ADCE-5E576766FF03}" destId="{C3A78E48-4E78-4C7B-AE00-D73FBEABA624}" srcOrd="1" destOrd="0" presId="urn:microsoft.com/office/officeart/2005/8/layout/process5"/>
    <dgm:cxn modelId="{30FF38E2-B64B-44EF-ABC6-DF9A14BA09F9}" type="presOf" srcId="{6464FD3D-DB06-4F55-943D-42DF01265D00}" destId="{E970D6D5-4A8A-4D89-B3B1-006978966F56}" srcOrd="0" destOrd="0" presId="urn:microsoft.com/office/officeart/2005/8/layout/process5"/>
    <dgm:cxn modelId="{77AB9C34-AAF1-41B8-83BF-E51AD2DDCEA7}" srcId="{5F00E63C-02CB-4F0C-AB9B-982B09C80C98}" destId="{067EC621-34AB-4F90-96C7-7A9237EE2304}" srcOrd="5" destOrd="0" parTransId="{345B3B1F-7948-4458-BBE6-F014AFFD6D79}" sibTransId="{6AC1D3AB-73AF-4CC5-BF2C-F8B6E8EAE759}"/>
    <dgm:cxn modelId="{9DD8B941-22EC-404F-902B-0AFDFDD63BA6}" srcId="{5F00E63C-02CB-4F0C-AB9B-982B09C80C98}" destId="{AAC07067-E474-47FC-8E56-2753B1FDA6F5}" srcOrd="1" destOrd="0" parTransId="{548B3F82-D832-4FB2-8807-E97C665419FC}" sibTransId="{F37E400A-6259-45AF-B465-7E7AAFF61D7E}"/>
    <dgm:cxn modelId="{88F65927-D8BD-4B34-BD87-F0DF1DBBE5DF}" srcId="{5F00E63C-02CB-4F0C-AB9B-982B09C80C98}" destId="{6464FD3D-DB06-4F55-943D-42DF01265D00}" srcOrd="7" destOrd="0" parTransId="{D1A20F1B-9DBF-4531-84D0-1D48190B0877}" sibTransId="{BACE03D7-10D2-4A99-AED9-19729779752A}"/>
    <dgm:cxn modelId="{6067ECAD-90EB-4F9C-A68E-57F8841369E8}" type="presOf" srcId="{6AC1D3AB-73AF-4CC5-BF2C-F8B6E8EAE759}" destId="{83B5CF01-032F-469E-83DA-58CBD678E1CA}" srcOrd="1" destOrd="0" presId="urn:microsoft.com/office/officeart/2005/8/layout/process5"/>
    <dgm:cxn modelId="{2114B673-2AA7-4E9C-BE8A-86ED6D30727F}" type="presOf" srcId="{1BC2DE37-9FF1-41B4-A3E2-ADCB0DB3150A}" destId="{69777369-57F2-4988-B334-6AB16AA9DDB7}" srcOrd="1" destOrd="0" presId="urn:microsoft.com/office/officeart/2005/8/layout/process5"/>
    <dgm:cxn modelId="{4C479E71-F13B-4020-9348-5D4C6605554B}" type="presOf" srcId="{CACC2AA8-01A2-4311-9E32-77D2CCA7CF83}" destId="{D8A1CD95-06D1-4AE6-B1B1-217F36F4524C}" srcOrd="0" destOrd="0" presId="urn:microsoft.com/office/officeart/2005/8/layout/process5"/>
    <dgm:cxn modelId="{0478E067-20DE-47F4-BC3C-9CDC36362C52}" type="presOf" srcId="{ACEB6837-458F-40E5-B44D-C40EAEEDF52D}" destId="{C3B7A357-B632-42CC-8BDF-650FD9021298}" srcOrd="0" destOrd="0" presId="urn:microsoft.com/office/officeart/2005/8/layout/process5"/>
    <dgm:cxn modelId="{44EB38B6-A0BB-4683-B504-3DD7440E5069}" srcId="{5F00E63C-02CB-4F0C-AB9B-982B09C80C98}" destId="{ED450A3F-CBCA-4A52-BF15-169036E9924E}" srcOrd="0" destOrd="0" parTransId="{6F35CFFC-00DD-4D13-AD55-A516A75D043C}" sibTransId="{FC20F950-E5A8-41A6-877E-7D193D6BE9D4}"/>
    <dgm:cxn modelId="{438C9634-E77C-49F5-9B80-B35D81C34E64}" type="presOf" srcId="{1BC2DE37-9FF1-41B4-A3E2-ADCB0DB3150A}" destId="{D7272CF1-B1A6-4387-AB26-38DC203CAFB7}" srcOrd="0" destOrd="0" presId="urn:microsoft.com/office/officeart/2005/8/layout/process5"/>
    <dgm:cxn modelId="{928B8654-C30E-4BCB-A1E9-D139BABB9EEE}" type="presOf" srcId="{BD3DDF55-0C63-41D3-AD9D-45C468362810}" destId="{BF2369EF-D841-48C1-A862-A9924D9DE628}" srcOrd="0" destOrd="0" presId="urn:microsoft.com/office/officeart/2005/8/layout/process5"/>
    <dgm:cxn modelId="{6B048C1A-264B-4DA1-A667-4C0CC3636DD4}" type="presParOf" srcId="{9BEA1F1E-530A-4605-A7BA-D29FC2C46EB5}" destId="{159C94FE-9A42-4C78-8714-DF553C8FC683}" srcOrd="0" destOrd="0" presId="urn:microsoft.com/office/officeart/2005/8/layout/process5"/>
    <dgm:cxn modelId="{13998A25-D121-494D-9713-49FE74E45279}" type="presParOf" srcId="{9BEA1F1E-530A-4605-A7BA-D29FC2C46EB5}" destId="{011953D5-72D4-4702-BB2B-6CD85667B0FB}" srcOrd="1" destOrd="0" presId="urn:microsoft.com/office/officeart/2005/8/layout/process5"/>
    <dgm:cxn modelId="{4945E474-0A4E-4430-B749-75038397FEF9}" type="presParOf" srcId="{011953D5-72D4-4702-BB2B-6CD85667B0FB}" destId="{9B57366A-891F-4A6B-8004-4C820CF84299}" srcOrd="0" destOrd="0" presId="urn:microsoft.com/office/officeart/2005/8/layout/process5"/>
    <dgm:cxn modelId="{2183EC0D-7656-4475-959E-4E318855037D}" type="presParOf" srcId="{9BEA1F1E-530A-4605-A7BA-D29FC2C46EB5}" destId="{A20F27BB-0B0F-4186-8DA5-8E5B867C4DB7}" srcOrd="2" destOrd="0" presId="urn:microsoft.com/office/officeart/2005/8/layout/process5"/>
    <dgm:cxn modelId="{AC932215-78B3-475B-9B97-071AC062BCA7}" type="presParOf" srcId="{9BEA1F1E-530A-4605-A7BA-D29FC2C46EB5}" destId="{16388AC2-71B0-4FA4-A4CE-4512714526E7}" srcOrd="3" destOrd="0" presId="urn:microsoft.com/office/officeart/2005/8/layout/process5"/>
    <dgm:cxn modelId="{42B747E5-1771-40CB-82AD-F05985A00455}" type="presParOf" srcId="{16388AC2-71B0-4FA4-A4CE-4512714526E7}" destId="{8123C426-55EE-49B0-B583-E3045CB348F8}" srcOrd="0" destOrd="0" presId="urn:microsoft.com/office/officeart/2005/8/layout/process5"/>
    <dgm:cxn modelId="{77EB2EF3-6FC9-4722-80E7-F5E0D6288468}" type="presParOf" srcId="{9BEA1F1E-530A-4605-A7BA-D29FC2C46EB5}" destId="{C3B7A357-B632-42CC-8BDF-650FD9021298}" srcOrd="4" destOrd="0" presId="urn:microsoft.com/office/officeart/2005/8/layout/process5"/>
    <dgm:cxn modelId="{1A1770D1-93F6-459B-8707-636BD3C6479D}" type="presParOf" srcId="{9BEA1F1E-530A-4605-A7BA-D29FC2C46EB5}" destId="{27C4FC1A-31D3-420C-B442-1A297D436FAC}" srcOrd="5" destOrd="0" presId="urn:microsoft.com/office/officeart/2005/8/layout/process5"/>
    <dgm:cxn modelId="{AF649FC3-648F-46A3-9C39-F26E123E8012}" type="presParOf" srcId="{27C4FC1A-31D3-420C-B442-1A297D436FAC}" destId="{E939A156-DE58-41C7-9E41-45303F9112F2}" srcOrd="0" destOrd="0" presId="urn:microsoft.com/office/officeart/2005/8/layout/process5"/>
    <dgm:cxn modelId="{512F2FD2-5E2D-49FD-AF41-8D035B885358}" type="presParOf" srcId="{9BEA1F1E-530A-4605-A7BA-D29FC2C46EB5}" destId="{BF2369EF-D841-48C1-A862-A9924D9DE628}" srcOrd="6" destOrd="0" presId="urn:microsoft.com/office/officeart/2005/8/layout/process5"/>
    <dgm:cxn modelId="{EC25EDD5-4146-48EC-A1C7-4E73ECCF9114}" type="presParOf" srcId="{9BEA1F1E-530A-4605-A7BA-D29FC2C46EB5}" destId="{D7272CF1-B1A6-4387-AB26-38DC203CAFB7}" srcOrd="7" destOrd="0" presId="urn:microsoft.com/office/officeart/2005/8/layout/process5"/>
    <dgm:cxn modelId="{1770F0FA-85D0-4C7A-853D-3BECBE69C7A9}" type="presParOf" srcId="{D7272CF1-B1A6-4387-AB26-38DC203CAFB7}" destId="{69777369-57F2-4988-B334-6AB16AA9DDB7}" srcOrd="0" destOrd="0" presId="urn:microsoft.com/office/officeart/2005/8/layout/process5"/>
    <dgm:cxn modelId="{599AA030-1BD0-404E-888D-AE1DF2C4FFD8}" type="presParOf" srcId="{9BEA1F1E-530A-4605-A7BA-D29FC2C46EB5}" destId="{C3CD7BC7-D03F-45F0-A65B-A12204B2C05E}" srcOrd="8" destOrd="0" presId="urn:microsoft.com/office/officeart/2005/8/layout/process5"/>
    <dgm:cxn modelId="{1FFB535E-8E18-4A51-A9BA-DC178BDB56DC}" type="presParOf" srcId="{9BEA1F1E-530A-4605-A7BA-D29FC2C46EB5}" destId="{949C2B49-E0C5-4DA2-9BE8-4D090671B592}" srcOrd="9" destOrd="0" presId="urn:microsoft.com/office/officeart/2005/8/layout/process5"/>
    <dgm:cxn modelId="{59F2172D-DF76-4577-921C-DCB398DAEF91}" type="presParOf" srcId="{949C2B49-E0C5-4DA2-9BE8-4D090671B592}" destId="{5BA80982-2D1D-4F6D-802C-AB05AABC0E1D}" srcOrd="0" destOrd="0" presId="urn:microsoft.com/office/officeart/2005/8/layout/process5"/>
    <dgm:cxn modelId="{89B94DAF-F89D-40C8-8958-BD36DD8A938C}" type="presParOf" srcId="{9BEA1F1E-530A-4605-A7BA-D29FC2C46EB5}" destId="{0A5DA85D-AEAB-4D4F-9665-623D43005B80}" srcOrd="10" destOrd="0" presId="urn:microsoft.com/office/officeart/2005/8/layout/process5"/>
    <dgm:cxn modelId="{393EE1F6-B646-410C-BA7B-0AE22DA48CCF}" type="presParOf" srcId="{9BEA1F1E-530A-4605-A7BA-D29FC2C46EB5}" destId="{8EDAE831-8D0C-4619-9DCD-96F7F3D0E314}" srcOrd="11" destOrd="0" presId="urn:microsoft.com/office/officeart/2005/8/layout/process5"/>
    <dgm:cxn modelId="{DB589B31-4E8E-442C-9088-B99F766DA619}" type="presParOf" srcId="{8EDAE831-8D0C-4619-9DCD-96F7F3D0E314}" destId="{83B5CF01-032F-469E-83DA-58CBD678E1CA}" srcOrd="0" destOrd="0" presId="urn:microsoft.com/office/officeart/2005/8/layout/process5"/>
    <dgm:cxn modelId="{924675A5-497F-4BF9-A247-2E5552343FF5}" type="presParOf" srcId="{9BEA1F1E-530A-4605-A7BA-D29FC2C46EB5}" destId="{43D309A9-FDAE-40FF-BE1F-ECA67FD47628}" srcOrd="12" destOrd="0" presId="urn:microsoft.com/office/officeart/2005/8/layout/process5"/>
    <dgm:cxn modelId="{CEC5BCF9-6649-4265-8FBF-F2FE5ADE6883}" type="presParOf" srcId="{9BEA1F1E-530A-4605-A7BA-D29FC2C46EB5}" destId="{D8A1CD95-06D1-4AE6-B1B1-217F36F4524C}" srcOrd="13" destOrd="0" presId="urn:microsoft.com/office/officeart/2005/8/layout/process5"/>
    <dgm:cxn modelId="{EF98C52B-668B-4981-9287-05138C4B20CF}" type="presParOf" srcId="{D8A1CD95-06D1-4AE6-B1B1-217F36F4524C}" destId="{0F428D1A-8892-4E6B-8011-16E241429237}" srcOrd="0" destOrd="0" presId="urn:microsoft.com/office/officeart/2005/8/layout/process5"/>
    <dgm:cxn modelId="{A9112A39-D450-43E7-B385-E74ED0CC1634}" type="presParOf" srcId="{9BEA1F1E-530A-4605-A7BA-D29FC2C46EB5}" destId="{E970D6D5-4A8A-4D89-B3B1-006978966F56}" srcOrd="14" destOrd="0" presId="urn:microsoft.com/office/officeart/2005/8/layout/process5"/>
    <dgm:cxn modelId="{C06AAD4A-5BF6-442D-9FB3-7B5DBECFF335}" type="presParOf" srcId="{9BEA1F1E-530A-4605-A7BA-D29FC2C46EB5}" destId="{1AB0863B-6DC3-4B00-A74C-9D2A7FF29B3A}" srcOrd="15" destOrd="0" presId="urn:microsoft.com/office/officeart/2005/8/layout/process5"/>
    <dgm:cxn modelId="{C6E64F66-A7A2-4260-B105-76168DDF5C9C}" type="presParOf" srcId="{1AB0863B-6DC3-4B00-A74C-9D2A7FF29B3A}" destId="{F5AC626F-F5B5-4B4C-87A9-0C00C6819E0F}" srcOrd="0" destOrd="0" presId="urn:microsoft.com/office/officeart/2005/8/layout/process5"/>
    <dgm:cxn modelId="{05A8D47F-A684-4B2B-AD2D-75782FD62C21}" type="presParOf" srcId="{9BEA1F1E-530A-4605-A7BA-D29FC2C46EB5}" destId="{9264447A-2834-4701-8A17-F4ECA3B94A1E}" srcOrd="16" destOrd="0" presId="urn:microsoft.com/office/officeart/2005/8/layout/process5"/>
    <dgm:cxn modelId="{D5491B4C-FF38-4861-907E-106FD1404B3C}" type="presParOf" srcId="{9BEA1F1E-530A-4605-A7BA-D29FC2C46EB5}" destId="{2582C2D6-695B-44CA-9FA8-295C4D8223AB}" srcOrd="17" destOrd="0" presId="urn:microsoft.com/office/officeart/2005/8/layout/process5"/>
    <dgm:cxn modelId="{0866D20E-1954-4162-A182-75369C906A85}" type="presParOf" srcId="{2582C2D6-695B-44CA-9FA8-295C4D8223AB}" destId="{DCE999DD-AB13-4CDD-A378-F485BC4D9779}" srcOrd="0" destOrd="0" presId="urn:microsoft.com/office/officeart/2005/8/layout/process5"/>
    <dgm:cxn modelId="{54F72C6A-1DB1-4D89-9193-AA6A0D9726B1}" type="presParOf" srcId="{9BEA1F1E-530A-4605-A7BA-D29FC2C46EB5}" destId="{5508DD7A-4A1B-4BD2-9417-440EBC891FE6}" srcOrd="18" destOrd="0" presId="urn:microsoft.com/office/officeart/2005/8/layout/process5"/>
    <dgm:cxn modelId="{D3D832B2-9A75-4449-AF64-80D6E617E250}" type="presParOf" srcId="{9BEA1F1E-530A-4605-A7BA-D29FC2C46EB5}" destId="{D68C80C9-CF3E-4CBA-BAB5-EBFE1D325557}" srcOrd="19" destOrd="0" presId="urn:microsoft.com/office/officeart/2005/8/layout/process5"/>
    <dgm:cxn modelId="{D320368F-D79B-4202-9B82-727EBD6ACD09}" type="presParOf" srcId="{D68C80C9-CF3E-4CBA-BAB5-EBFE1D325557}" destId="{C3A78E48-4E78-4C7B-AE00-D73FBEABA624}" srcOrd="0" destOrd="0" presId="urn:microsoft.com/office/officeart/2005/8/layout/process5"/>
    <dgm:cxn modelId="{2F15C87D-7D68-4D88-AF4B-6070CB762109}" type="presParOf" srcId="{9BEA1F1E-530A-4605-A7BA-D29FC2C46EB5}" destId="{F1B947D0-58F0-4B97-8DAE-22CD196E490B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C94FE-9A42-4C78-8714-DF553C8FC683}">
      <dsp:nvSpPr>
        <dsp:cNvPr id="0" name=""/>
        <dsp:cNvSpPr/>
      </dsp:nvSpPr>
      <dsp:spPr>
        <a:xfrm>
          <a:off x="3483" y="664289"/>
          <a:ext cx="1523118" cy="9138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Pre-Execution</a:t>
          </a:r>
          <a:endParaRPr lang="en-GB" sz="1300" kern="1200" dirty="0"/>
        </a:p>
      </dsp:txBody>
      <dsp:txXfrm>
        <a:off x="30249" y="691055"/>
        <a:ext cx="1469586" cy="860339"/>
      </dsp:txXfrm>
    </dsp:sp>
    <dsp:sp modelId="{011953D5-72D4-4702-BB2B-6CD85667B0FB}">
      <dsp:nvSpPr>
        <dsp:cNvPr id="0" name=""/>
        <dsp:cNvSpPr/>
      </dsp:nvSpPr>
      <dsp:spPr>
        <a:xfrm>
          <a:off x="1660637" y="932358"/>
          <a:ext cx="322901" cy="377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>
        <a:off x="1660637" y="1007905"/>
        <a:ext cx="226031" cy="226639"/>
      </dsp:txXfrm>
    </dsp:sp>
    <dsp:sp modelId="{A20F27BB-0B0F-4186-8DA5-8E5B867C4DB7}">
      <dsp:nvSpPr>
        <dsp:cNvPr id="0" name=""/>
        <dsp:cNvSpPr/>
      </dsp:nvSpPr>
      <dsp:spPr>
        <a:xfrm>
          <a:off x="2135850" y="664289"/>
          <a:ext cx="1523118" cy="913871"/>
        </a:xfrm>
        <a:prstGeom prst="roundRect">
          <a:avLst>
            <a:gd name="adj" fmla="val 10000"/>
          </a:avLst>
        </a:prstGeom>
        <a:solidFill>
          <a:schemeClr val="accent4">
            <a:hueOff val="-446477"/>
            <a:satOff val="2690"/>
            <a:lumOff val="21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Trade Execution</a:t>
          </a:r>
          <a:endParaRPr lang="en-GB" sz="1300" kern="1200" dirty="0"/>
        </a:p>
      </dsp:txBody>
      <dsp:txXfrm>
        <a:off x="2162616" y="691055"/>
        <a:ext cx="1469586" cy="860339"/>
      </dsp:txXfrm>
    </dsp:sp>
    <dsp:sp modelId="{16388AC2-71B0-4FA4-A4CE-4512714526E7}">
      <dsp:nvSpPr>
        <dsp:cNvPr id="0" name=""/>
        <dsp:cNvSpPr/>
      </dsp:nvSpPr>
      <dsp:spPr>
        <a:xfrm>
          <a:off x="3793003" y="932358"/>
          <a:ext cx="322901" cy="377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96086"/>
            <a:satOff val="2989"/>
            <a:lumOff val="24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>
        <a:off x="3793003" y="1007905"/>
        <a:ext cx="226031" cy="226639"/>
      </dsp:txXfrm>
    </dsp:sp>
    <dsp:sp modelId="{C3B7A357-B632-42CC-8BDF-650FD9021298}">
      <dsp:nvSpPr>
        <dsp:cNvPr id="0" name=""/>
        <dsp:cNvSpPr/>
      </dsp:nvSpPr>
      <dsp:spPr>
        <a:xfrm>
          <a:off x="4268216" y="664289"/>
          <a:ext cx="1523118" cy="913871"/>
        </a:xfrm>
        <a:prstGeom prst="roundRect">
          <a:avLst>
            <a:gd name="adj" fmla="val 1000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Trade Capture (Front and Back Office)</a:t>
          </a:r>
          <a:endParaRPr lang="en-GB" sz="1300" kern="1200" dirty="0"/>
        </a:p>
      </dsp:txBody>
      <dsp:txXfrm>
        <a:off x="4294982" y="691055"/>
        <a:ext cx="1469586" cy="860339"/>
      </dsp:txXfrm>
    </dsp:sp>
    <dsp:sp modelId="{27C4FC1A-31D3-420C-B442-1A297D436FAC}">
      <dsp:nvSpPr>
        <dsp:cNvPr id="0" name=""/>
        <dsp:cNvSpPr/>
      </dsp:nvSpPr>
      <dsp:spPr>
        <a:xfrm>
          <a:off x="5925370" y="932358"/>
          <a:ext cx="322901" cy="377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992171"/>
            <a:satOff val="5978"/>
            <a:lumOff val="479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>
        <a:off x="5925370" y="1007905"/>
        <a:ext cx="226031" cy="226639"/>
      </dsp:txXfrm>
    </dsp:sp>
    <dsp:sp modelId="{BF2369EF-D841-48C1-A862-A9924D9DE628}">
      <dsp:nvSpPr>
        <dsp:cNvPr id="0" name=""/>
        <dsp:cNvSpPr/>
      </dsp:nvSpPr>
      <dsp:spPr>
        <a:xfrm>
          <a:off x="6400583" y="664289"/>
          <a:ext cx="1523118" cy="913871"/>
        </a:xfrm>
        <a:prstGeom prst="roundRect">
          <a:avLst>
            <a:gd name="adj" fmla="val 10000"/>
          </a:avLst>
        </a:prstGeom>
        <a:solidFill>
          <a:schemeClr val="accent4">
            <a:hueOff val="-1339431"/>
            <a:satOff val="8070"/>
            <a:lumOff val="64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Trade Enrichment</a:t>
          </a:r>
          <a:endParaRPr lang="en-GB" sz="1300" kern="1200" dirty="0"/>
        </a:p>
      </dsp:txBody>
      <dsp:txXfrm>
        <a:off x="6427349" y="691055"/>
        <a:ext cx="1469586" cy="860339"/>
      </dsp:txXfrm>
    </dsp:sp>
    <dsp:sp modelId="{D7272CF1-B1A6-4387-AB26-38DC203CAFB7}">
      <dsp:nvSpPr>
        <dsp:cNvPr id="0" name=""/>
        <dsp:cNvSpPr/>
      </dsp:nvSpPr>
      <dsp:spPr>
        <a:xfrm rot="5400000">
          <a:off x="7000692" y="1684779"/>
          <a:ext cx="322901" cy="377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 rot="-5400000">
        <a:off x="7048823" y="1712195"/>
        <a:ext cx="226639" cy="226031"/>
      </dsp:txXfrm>
    </dsp:sp>
    <dsp:sp modelId="{C3CD7BC7-D03F-45F0-A65B-A12204B2C05E}">
      <dsp:nvSpPr>
        <dsp:cNvPr id="0" name=""/>
        <dsp:cNvSpPr/>
      </dsp:nvSpPr>
      <dsp:spPr>
        <a:xfrm>
          <a:off x="6400583" y="2187408"/>
          <a:ext cx="1523118" cy="913871"/>
        </a:xfrm>
        <a:prstGeom prst="roundRect">
          <a:avLst>
            <a:gd name="adj" fmla="val 1000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Trade Validation</a:t>
          </a:r>
          <a:endParaRPr lang="en-GB" sz="1300" kern="1200" dirty="0"/>
        </a:p>
      </dsp:txBody>
      <dsp:txXfrm>
        <a:off x="6427349" y="2214174"/>
        <a:ext cx="1469586" cy="860339"/>
      </dsp:txXfrm>
    </dsp:sp>
    <dsp:sp modelId="{949C2B49-E0C5-4DA2-9BE8-4D090671B592}">
      <dsp:nvSpPr>
        <dsp:cNvPr id="0" name=""/>
        <dsp:cNvSpPr/>
      </dsp:nvSpPr>
      <dsp:spPr>
        <a:xfrm rot="10800000">
          <a:off x="5943647" y="2455477"/>
          <a:ext cx="322901" cy="377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984342"/>
            <a:satOff val="11955"/>
            <a:lumOff val="958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 rot="10800000">
        <a:off x="6040517" y="2531024"/>
        <a:ext cx="226031" cy="226639"/>
      </dsp:txXfrm>
    </dsp:sp>
    <dsp:sp modelId="{0A5DA85D-AEAB-4D4F-9665-623D43005B80}">
      <dsp:nvSpPr>
        <dsp:cNvPr id="0" name=""/>
        <dsp:cNvSpPr/>
      </dsp:nvSpPr>
      <dsp:spPr>
        <a:xfrm>
          <a:off x="4268216" y="2187408"/>
          <a:ext cx="1523118" cy="913871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Trade Agreement</a:t>
          </a:r>
          <a:endParaRPr lang="en-GB" sz="1300" kern="1200" dirty="0"/>
        </a:p>
      </dsp:txBody>
      <dsp:txXfrm>
        <a:off x="4294982" y="2214174"/>
        <a:ext cx="1469586" cy="860339"/>
      </dsp:txXfrm>
    </dsp:sp>
    <dsp:sp modelId="{8EDAE831-8D0C-4619-9DCD-96F7F3D0E314}">
      <dsp:nvSpPr>
        <dsp:cNvPr id="0" name=""/>
        <dsp:cNvSpPr/>
      </dsp:nvSpPr>
      <dsp:spPr>
        <a:xfrm rot="10800000">
          <a:off x="3811281" y="2455477"/>
          <a:ext cx="322901" cy="377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480428"/>
            <a:satOff val="14944"/>
            <a:lumOff val="1198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 rot="10800000">
        <a:off x="3908151" y="2531024"/>
        <a:ext cx="226031" cy="226639"/>
      </dsp:txXfrm>
    </dsp:sp>
    <dsp:sp modelId="{43D309A9-FDAE-40FF-BE1F-ECA67FD47628}">
      <dsp:nvSpPr>
        <dsp:cNvPr id="0" name=""/>
        <dsp:cNvSpPr/>
      </dsp:nvSpPr>
      <dsp:spPr>
        <a:xfrm>
          <a:off x="2135850" y="2187408"/>
          <a:ext cx="1523118" cy="913871"/>
        </a:xfrm>
        <a:prstGeom prst="roundRect">
          <a:avLst>
            <a:gd name="adj" fmla="val 1000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Transaction Reporting</a:t>
          </a:r>
          <a:endParaRPr lang="en-GB" sz="1300" kern="1200" dirty="0"/>
        </a:p>
      </dsp:txBody>
      <dsp:txXfrm>
        <a:off x="2162616" y="2214174"/>
        <a:ext cx="1469586" cy="860339"/>
      </dsp:txXfrm>
    </dsp:sp>
    <dsp:sp modelId="{D8A1CD95-06D1-4AE6-B1B1-217F36F4524C}">
      <dsp:nvSpPr>
        <dsp:cNvPr id="0" name=""/>
        <dsp:cNvSpPr/>
      </dsp:nvSpPr>
      <dsp:spPr>
        <a:xfrm rot="10800000">
          <a:off x="1678914" y="2455477"/>
          <a:ext cx="322901" cy="377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 rot="10800000">
        <a:off x="1775784" y="2531024"/>
        <a:ext cx="226031" cy="226639"/>
      </dsp:txXfrm>
    </dsp:sp>
    <dsp:sp modelId="{E970D6D5-4A8A-4D89-B3B1-006978966F56}">
      <dsp:nvSpPr>
        <dsp:cNvPr id="0" name=""/>
        <dsp:cNvSpPr/>
      </dsp:nvSpPr>
      <dsp:spPr>
        <a:xfrm>
          <a:off x="3483" y="2187408"/>
          <a:ext cx="1523118" cy="913871"/>
        </a:xfrm>
        <a:prstGeom prst="roundRect">
          <a:avLst>
            <a:gd name="adj" fmla="val 10000"/>
          </a:avLst>
        </a:prstGeom>
        <a:solidFill>
          <a:schemeClr val="accent4">
            <a:hueOff val="-3125339"/>
            <a:satOff val="18829"/>
            <a:lumOff val="150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Settlement Instructions</a:t>
          </a:r>
          <a:endParaRPr lang="en-GB" sz="1300" kern="1200" dirty="0"/>
        </a:p>
      </dsp:txBody>
      <dsp:txXfrm>
        <a:off x="30249" y="2214174"/>
        <a:ext cx="1469586" cy="860339"/>
      </dsp:txXfrm>
    </dsp:sp>
    <dsp:sp modelId="{1AB0863B-6DC3-4B00-A74C-9D2A7FF29B3A}">
      <dsp:nvSpPr>
        <dsp:cNvPr id="0" name=""/>
        <dsp:cNvSpPr/>
      </dsp:nvSpPr>
      <dsp:spPr>
        <a:xfrm rot="5400000">
          <a:off x="603592" y="3207898"/>
          <a:ext cx="322901" cy="377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472599"/>
            <a:satOff val="20921"/>
            <a:lumOff val="1677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 rot="-5400000">
        <a:off x="651723" y="3235314"/>
        <a:ext cx="226639" cy="226031"/>
      </dsp:txXfrm>
    </dsp:sp>
    <dsp:sp modelId="{9264447A-2834-4701-8A17-F4ECA3B94A1E}">
      <dsp:nvSpPr>
        <dsp:cNvPr id="0" name=""/>
        <dsp:cNvSpPr/>
      </dsp:nvSpPr>
      <dsp:spPr>
        <a:xfrm>
          <a:off x="3483" y="3710527"/>
          <a:ext cx="1523118" cy="913871"/>
        </a:xfrm>
        <a:prstGeom prst="roundRect">
          <a:avLst>
            <a:gd name="adj" fmla="val 1000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Role of the Custodian</a:t>
          </a:r>
          <a:endParaRPr lang="en-GB" sz="1300" kern="1200" dirty="0"/>
        </a:p>
      </dsp:txBody>
      <dsp:txXfrm>
        <a:off x="30249" y="3737293"/>
        <a:ext cx="1469586" cy="860339"/>
      </dsp:txXfrm>
    </dsp:sp>
    <dsp:sp modelId="{2582C2D6-695B-44CA-9FA8-295C4D8223AB}">
      <dsp:nvSpPr>
        <dsp:cNvPr id="0" name=""/>
        <dsp:cNvSpPr/>
      </dsp:nvSpPr>
      <dsp:spPr>
        <a:xfrm>
          <a:off x="1660637" y="3978596"/>
          <a:ext cx="322901" cy="377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968684"/>
            <a:satOff val="23910"/>
            <a:lumOff val="191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>
        <a:off x="1660637" y="4054143"/>
        <a:ext cx="226031" cy="226639"/>
      </dsp:txXfrm>
    </dsp:sp>
    <dsp:sp modelId="{5508DD7A-4A1B-4BD2-9417-440EBC891FE6}">
      <dsp:nvSpPr>
        <dsp:cNvPr id="0" name=""/>
        <dsp:cNvSpPr/>
      </dsp:nvSpPr>
      <dsp:spPr>
        <a:xfrm>
          <a:off x="2135850" y="3710527"/>
          <a:ext cx="1523118" cy="913871"/>
        </a:xfrm>
        <a:prstGeom prst="roundRect">
          <a:avLst>
            <a:gd name="adj" fmla="val 10000"/>
          </a:avLst>
        </a:prstGeom>
        <a:solidFill>
          <a:schemeClr val="accent4">
            <a:hueOff val="-4018293"/>
            <a:satOff val="24209"/>
            <a:lumOff val="194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 Settlement  Date (S/D) Settlement Instruction Status</a:t>
          </a:r>
          <a:endParaRPr lang="en-GB" sz="1300" kern="1200" dirty="0"/>
        </a:p>
      </dsp:txBody>
      <dsp:txXfrm>
        <a:off x="2162616" y="3737293"/>
        <a:ext cx="1469586" cy="860339"/>
      </dsp:txXfrm>
    </dsp:sp>
    <dsp:sp modelId="{D68C80C9-CF3E-4CBA-BAB5-EBFE1D325557}">
      <dsp:nvSpPr>
        <dsp:cNvPr id="0" name=""/>
        <dsp:cNvSpPr/>
      </dsp:nvSpPr>
      <dsp:spPr>
        <a:xfrm>
          <a:off x="3793003" y="3978596"/>
          <a:ext cx="322901" cy="377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>
        <a:off x="3793003" y="4054143"/>
        <a:ext cx="226031" cy="226639"/>
      </dsp:txXfrm>
    </dsp:sp>
    <dsp:sp modelId="{F1B947D0-58F0-4B97-8DAE-22CD196E490B}">
      <dsp:nvSpPr>
        <dsp:cNvPr id="0" name=""/>
        <dsp:cNvSpPr/>
      </dsp:nvSpPr>
      <dsp:spPr>
        <a:xfrm>
          <a:off x="4268216" y="3710527"/>
          <a:ext cx="1523118" cy="913871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Trade Settlement</a:t>
          </a:r>
          <a:endParaRPr lang="en-GB" sz="1300" kern="1200" dirty="0"/>
        </a:p>
      </dsp:txBody>
      <dsp:txXfrm>
        <a:off x="4294982" y="3737293"/>
        <a:ext cx="1469586" cy="860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0590" y="312219"/>
          <a:ext cx="6064260" cy="17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0"/>
              </a:tblGrid>
              <a:tr h="179884">
                <a:tc>
                  <a:txBody>
                    <a:bodyPr/>
                    <a:lstStyle/>
                    <a:p>
                      <a:pPr marL="25400" indent="0"/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Stream Name – Module Name – Presentation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Name – v0.0</a:t>
                      </a:r>
                      <a:endParaRPr lang="en-GB" sz="800" b="0" dirty="0">
                        <a:solidFill>
                          <a:srgbClr val="3333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0590" y="9428933"/>
          <a:ext cx="6064260" cy="198000"/>
        </p:xfrm>
        <a:graphic>
          <a:graphicData uri="http://schemas.openxmlformats.org/drawingml/2006/table">
            <a:tbl>
              <a:tblPr/>
              <a:tblGrid>
                <a:gridCol w="1052091"/>
                <a:gridCol w="5012169"/>
              </a:tblGrid>
              <a:tr h="198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5486400" algn="r"/>
                        </a:tabLs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FDM Academy</a:t>
                      </a:r>
                      <a:endParaRPr lang="en-GB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7221" marR="67221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  <a:tab pos="4954588" algn="r"/>
                        </a:tabLst>
                        <a:defRPr/>
                      </a:pP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27 January 2011</a:t>
                      </a:r>
                      <a:endParaRPr lang="en-GB" sz="900" dirty="0" smtClean="0"/>
                    </a:p>
                  </a:txBody>
                  <a:tcPr marL="67221" marR="67221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314850" y="9435283"/>
            <a:ext cx="108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GB" sz="900" b="1" dirty="0" smtClean="0">
                <a:solidFill>
                  <a:schemeClr val="bg1"/>
                </a:solidFill>
              </a:rPr>
              <a:t>Page </a:t>
            </a:r>
            <a:fld id="{4D875A26-4AB2-4F10-BF32-FA69FEB50BE0}" type="slidenum">
              <a:rPr lang="en-GB" sz="900" b="1" smtClean="0">
                <a:solidFill>
                  <a:schemeClr val="bg1"/>
                </a:solidFill>
              </a:rPr>
              <a:pPr/>
              <a:t>‹#›</a:t>
            </a:fld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290" y="9595183"/>
            <a:ext cx="3409950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 dirty="0" smtClean="0"/>
              <a:t>© FDM Group Ltd 2011.  All Rights Reserved.</a:t>
            </a:r>
            <a:endParaRPr lang="en-GB" sz="500" b="1" dirty="0"/>
          </a:p>
        </p:txBody>
      </p:sp>
    </p:spTree>
    <p:extLst>
      <p:ext uri="{BB962C8B-B14F-4D97-AF65-F5344CB8AC3E}">
        <p14:creationId xmlns:p14="http://schemas.microsoft.com/office/powerpoint/2010/main" val="3559748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7888"/>
            <a:ext cx="49879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32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378950"/>
            <a:ext cx="29432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6C85E1-D451-48DF-864D-F69891B91C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13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4BC32-01A9-48BE-8A05-D1E8445E9DFA}" type="slidenum">
              <a:rPr lang="en-US" smtClean="0">
                <a:ea typeface="ヒラギノ角ゴ Pro W3"/>
                <a:cs typeface="ヒラギノ角ゴ Pro W3"/>
              </a:rPr>
              <a:pPr/>
              <a:t>1</a:t>
            </a:fld>
            <a:endParaRPr lang="en-US" dirty="0" smtClean="0">
              <a:ea typeface="ヒラギノ角ゴ Pro W3"/>
              <a:cs typeface="ヒラギノ角ゴ Pro W3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8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39775"/>
            <a:ext cx="5346700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51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2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5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39775"/>
            <a:ext cx="5346700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51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46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5488" y="741363"/>
            <a:ext cx="53467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D599D11-D8D7-4F54-B9F1-A33457204517}" type="slidenum">
              <a:rPr lang="en-US" altLang="zh-TW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5488" y="741363"/>
            <a:ext cx="53467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6DD6C88C-3116-4D55-A726-1E6A69DFE4A0}" type="slidenum">
              <a:rPr lang="en-US" altLang="zh-TW" smtClean="0"/>
              <a:pPr eaLnBrk="1" hangingPunct="1"/>
              <a:t>28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39775"/>
            <a:ext cx="5346700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5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5B44D-89B0-47F1-8F00-C5AE7D4BE27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40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39775"/>
            <a:ext cx="5346700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5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5488" y="741363"/>
            <a:ext cx="53467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56A8CE2-8F31-4201-8B1B-C4480079536B}" type="slidenum">
              <a:rPr lang="en-US" altLang="zh-TW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TW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5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39775"/>
            <a:ext cx="5346700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5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59526"/>
            <a:ext cx="9906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zh-TW" altLang="en-US" sz="18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00813" y="2008188"/>
            <a:ext cx="2921927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998663"/>
            <a:ext cx="343098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906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TW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02794EB-7D46-48CA-82FD-C00D51E2011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918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zh-TW" altLang="en-US" sz="18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F94B23-28A7-4192-A1EF-F32475B12FF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950" y="838200"/>
            <a:ext cx="8420100" cy="762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4996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950" y="838200"/>
            <a:ext cx="8420100" cy="76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298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08D2763-2493-4C81-B166-5D0CB24D8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10023" y="6248400"/>
            <a:ext cx="5711428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9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zh-TW" altLang="en-US" sz="18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/>
        </p:nvSpPr>
        <p:spPr bwMode="auto">
          <a:xfrm>
            <a:off x="873654" y="66119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kumimoji="1" lang="zh-TW" altLang="en-US" sz="1800" smtClean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174971" y="645477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9"/>
          <p:cNvSpPr>
            <a:spLocks/>
          </p:cNvSpPr>
          <p:nvPr/>
        </p:nvSpPr>
        <p:spPr bwMode="auto">
          <a:xfrm>
            <a:off x="914401" y="4820265"/>
            <a:ext cx="275303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b="1" dirty="0">
                <a:cs typeface="Arial" charset="0"/>
                <a:sym typeface="Verdana" pitchFamily="34" charset="0"/>
              </a:rPr>
              <a:t>The Trade Lifecycle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399" y="3498174"/>
            <a:ext cx="552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sz="2800" b="1" dirty="0" smtClean="0">
                <a:cs typeface="Arial" charset="0"/>
                <a:sym typeface="Verdana" pitchFamily="34" charset="0"/>
              </a:rPr>
              <a:t>FIA</a:t>
            </a:r>
          </a:p>
        </p:txBody>
      </p:sp>
      <p:pic>
        <p:nvPicPr>
          <p:cNvPr id="1026" name="Picture 2" descr="H:\images (16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60" y="3867765"/>
            <a:ext cx="316723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0933" y="5865166"/>
            <a:ext cx="9493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*</a:t>
            </a:r>
            <a:r>
              <a:rPr lang="en-GB" sz="800" b="1" dirty="0" smtClean="0"/>
              <a:t>All pictures and graphics are not FDMs property. They are purely visual and for decorative purposes. The source used is Google images </a:t>
            </a:r>
            <a:endParaRPr lang="en-GB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93552922"/>
              </p:ext>
            </p:extLst>
          </p:nvPr>
        </p:nvGraphicFramePr>
        <p:xfrm>
          <a:off x="770230" y="1273130"/>
          <a:ext cx="7927186" cy="528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41351"/>
            <a:ext cx="8915400" cy="907941"/>
          </a:xfrm>
        </p:spPr>
        <p:txBody>
          <a:bodyPr/>
          <a:lstStyle/>
          <a:p>
            <a:r>
              <a:rPr lang="en-US" sz="2800" dirty="0" smtClean="0"/>
              <a:t>Trade Life Cycle Overview:</a:t>
            </a:r>
            <a:br>
              <a:rPr lang="en-US" sz="2800" dirty="0" smtClean="0"/>
            </a:br>
            <a:r>
              <a:rPr lang="en-US" sz="2800" dirty="0" smtClean="0"/>
              <a:t>Execution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556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3261" y="457200"/>
            <a:ext cx="8420100" cy="762000"/>
          </a:xfrm>
        </p:spPr>
        <p:txBody>
          <a:bodyPr/>
          <a:lstStyle/>
          <a:p>
            <a:r>
              <a:rPr lang="en-US" dirty="0" smtClean="0"/>
              <a:t>Execution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833261" y="799394"/>
            <a:ext cx="8420100" cy="5655382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Execution is </a:t>
            </a:r>
            <a:r>
              <a:rPr lang="en-GB" sz="1800" dirty="0" smtClean="0">
                <a:latin typeface="+mn-lt"/>
              </a:rPr>
              <a:t>when trade terms are </a:t>
            </a:r>
            <a:r>
              <a:rPr lang="en-GB" sz="1800" dirty="0">
                <a:latin typeface="+mn-lt"/>
              </a:rPr>
              <a:t>mutually agreed upon and inserted </a:t>
            </a:r>
            <a:r>
              <a:rPr lang="en-GB" sz="1800" dirty="0" smtClean="0">
                <a:latin typeface="+mn-lt"/>
              </a:rPr>
              <a:t>into an electronic trade ticket</a:t>
            </a:r>
            <a:endParaRPr lang="en-GB" sz="1800" dirty="0">
              <a:latin typeface="+mn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For on-exchange trades (e.g. CME Futures), the immediate trade matching process between counterparties results in a legally binding trade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For OTC trades (e.g. FX Spots/Forwards), </a:t>
            </a:r>
            <a:r>
              <a:rPr lang="en-GB" sz="1800" dirty="0" smtClean="0">
                <a:latin typeface="+mn-lt"/>
              </a:rPr>
              <a:t>a </a:t>
            </a:r>
            <a:r>
              <a:rPr lang="en-GB" sz="1800" dirty="0">
                <a:latin typeface="+mn-lt"/>
              </a:rPr>
              <a:t>legally binding trade is achieved immediately </a:t>
            </a:r>
            <a:r>
              <a:rPr lang="en-GB" sz="1800" dirty="0" smtClean="0">
                <a:latin typeface="+mn-lt"/>
              </a:rPr>
              <a:t>when the </a:t>
            </a:r>
            <a:r>
              <a:rPr lang="en-GB" sz="1800" dirty="0">
                <a:latin typeface="+mn-lt"/>
              </a:rPr>
              <a:t>trade is executed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If material errors come to light upon subsequent trade matching, legal intervention might follow if the traders cannot resolve the situation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Trade executions can </a:t>
            </a:r>
            <a:r>
              <a:rPr lang="en-GB" sz="1800" dirty="0">
                <a:latin typeface="+mn-lt"/>
              </a:rPr>
              <a:t>take place over </a:t>
            </a:r>
            <a:r>
              <a:rPr lang="en-GB" sz="1800" dirty="0" smtClean="0">
                <a:latin typeface="+mn-lt"/>
              </a:rPr>
              <a:t>different </a:t>
            </a:r>
            <a:r>
              <a:rPr lang="en-GB" sz="1800" dirty="0">
                <a:latin typeface="+mn-lt"/>
              </a:rPr>
              <a:t>media: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700" dirty="0"/>
              <a:t>Face to face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700" dirty="0"/>
              <a:t>Telephone (mobile usage limited/disallowed)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700" dirty="0"/>
              <a:t>Email (approved systems only)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700" dirty="0"/>
              <a:t>Online chat (approved systems only – Instant Bloomberg (IB))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700" dirty="0"/>
              <a:t>Electronic trading platform (e.g. Murex)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" name="Diagram group"/>
          <p:cNvGrpSpPr/>
          <p:nvPr/>
        </p:nvGrpSpPr>
        <p:grpSpPr>
          <a:xfrm>
            <a:off x="8260050" y="5459017"/>
            <a:ext cx="1523118" cy="913871"/>
            <a:chOff x="2135850" y="664289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2135850" y="664289"/>
              <a:ext cx="1523118" cy="913871"/>
              <a:chOff x="2135850" y="664289"/>
              <a:chExt cx="1523118" cy="91387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135850" y="664289"/>
                <a:ext cx="1523118" cy="913871"/>
              </a:xfrm>
              <a:prstGeom prst="roundRect">
                <a:avLst>
                  <a:gd name="adj" fmla="val 10000"/>
                </a:avLst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446477"/>
                  <a:satOff val="2690"/>
                  <a:lumOff val="216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2162616" y="691055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Trade Execution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79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200" dirty="0" smtClean="0">
                <a:solidFill>
                  <a:srgbClr val="000000"/>
                </a:solidFill>
              </a:rPr>
              <a:t>Page </a:t>
            </a:r>
            <a:fld id="{C993C1BA-566C-4F25-8508-E10FF4D74A4D}" type="slidenum">
              <a:rPr lang="en-US" altLang="en-US" sz="12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 dirty="0" smtClean="0">
              <a:latin typeface="Calibri" pitchFamily="34" charset="0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271724" y="651559"/>
            <a:ext cx="9362546" cy="508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2800" b="1" dirty="0">
                <a:cs typeface="Arial" panose="020B0604020202020204" pitchFamily="34" charset="0"/>
              </a:rPr>
              <a:t>What is a Trade?</a:t>
            </a:r>
          </a:p>
          <a:p>
            <a:pPr eaLnBrk="1" hangingPunct="1">
              <a:spcBef>
                <a:spcPct val="0"/>
              </a:spcBef>
            </a:pPr>
            <a:endParaRPr lang="en-GB" altLang="en-US" sz="1800" dirty="0"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altLang="en-US" sz="1800" dirty="0"/>
              <a:t>A legal contract between two ‘counterparties</a:t>
            </a:r>
            <a:r>
              <a:rPr lang="en-GB" altLang="en-US" sz="1800" dirty="0" smtClean="0"/>
              <a:t>’ over a security. The SELLER must deliver the security, the BUYER must pay the agreed upon price of that security.</a:t>
            </a:r>
            <a:endParaRPr lang="en-GB" altLang="en-US" sz="1800" dirty="0"/>
          </a:p>
          <a:p>
            <a:endParaRPr lang="en-US" sz="1800" b="1" dirty="0" smtClean="0">
              <a:cs typeface="Arial" panose="020B0604020202020204" pitchFamily="34" charset="0"/>
            </a:endParaRPr>
          </a:p>
          <a:p>
            <a:r>
              <a:rPr lang="en-US" sz="2800" b="1" dirty="0" smtClean="0">
                <a:cs typeface="Arial" panose="020B0604020202020204" pitchFamily="34" charset="0"/>
              </a:rPr>
              <a:t>Why </a:t>
            </a:r>
            <a:r>
              <a:rPr lang="en-US" sz="2800" b="1" dirty="0">
                <a:cs typeface="Arial" panose="020B0604020202020204" pitchFamily="34" charset="0"/>
              </a:rPr>
              <a:t>Trade?</a:t>
            </a:r>
          </a:p>
          <a:p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</a:rPr>
              <a:t>Accumulation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The possible benefit from the securities increasing in value, the dividends on shares, or the interest payed on bonds. </a:t>
            </a:r>
          </a:p>
          <a:p>
            <a:r>
              <a:rPr lang="en-US" sz="1800" dirty="0">
                <a:cs typeface="Arial" panose="020B0604020202020204" pitchFamily="34" charset="0"/>
              </a:rPr>
              <a:t>Speculation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Profiting mainly from the price fluctuation of the purchased security.    </a:t>
            </a:r>
          </a:p>
          <a:p>
            <a:r>
              <a:rPr lang="en-US" sz="1800" dirty="0">
                <a:cs typeface="Arial" panose="020B0604020202020204" pitchFamily="34" charset="0"/>
              </a:rPr>
              <a:t>Hedging: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The reduction of risk </a:t>
            </a:r>
          </a:p>
          <a:p>
            <a:pPr marL="457200" lvl="1" indent="0" eaLnBrk="1" hangingPunct="1">
              <a:spcBef>
                <a:spcPct val="0"/>
              </a:spcBef>
              <a:buNone/>
            </a:pPr>
            <a:endParaRPr lang="en-GB" altLang="en-US" sz="1800" dirty="0" smtClean="0"/>
          </a:p>
        </p:txBody>
      </p:sp>
      <p:grpSp>
        <p:nvGrpSpPr>
          <p:cNvPr id="2" name="Diagram group"/>
          <p:cNvGrpSpPr/>
          <p:nvPr/>
        </p:nvGrpSpPr>
        <p:grpSpPr>
          <a:xfrm>
            <a:off x="8258475" y="5459017"/>
            <a:ext cx="1523118" cy="913871"/>
            <a:chOff x="4268216" y="664289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4268216" y="664289"/>
              <a:ext cx="1523118" cy="913871"/>
              <a:chOff x="4268216" y="664289"/>
              <a:chExt cx="1523118" cy="91387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268216" y="664289"/>
                <a:ext cx="1523118" cy="913871"/>
              </a:xfrm>
              <a:prstGeom prst="roundRect">
                <a:avLst>
                  <a:gd name="adj" fmla="val 10000"/>
                </a:avLst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892954"/>
                  <a:satOff val="5380"/>
                  <a:lumOff val="431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4294982" y="691055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Trade Capture (Front and Back Office)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10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8420100" cy="525639"/>
          </a:xfrm>
        </p:spPr>
        <p:txBody>
          <a:bodyPr/>
          <a:lstStyle/>
          <a:p>
            <a:r>
              <a:rPr lang="en-GB" dirty="0" smtClean="0"/>
              <a:t>Trade Tickets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363839"/>
            <a:ext cx="8420100" cy="443865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Contain the terms, conditions and basic details of a </a:t>
            </a:r>
            <a:r>
              <a:rPr lang="en-GB" dirty="0" smtClean="0">
                <a:latin typeface="+mn-lt"/>
              </a:rPr>
              <a:t>trade (static data)</a:t>
            </a:r>
            <a:endParaRPr lang="en-GB" dirty="0">
              <a:latin typeface="+mn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Each counterparty will have </a:t>
            </a:r>
            <a:r>
              <a:rPr lang="en-GB" dirty="0" smtClean="0">
                <a:latin typeface="+mn-lt"/>
              </a:rPr>
              <a:t>their own version </a:t>
            </a:r>
            <a:r>
              <a:rPr lang="en-GB" dirty="0"/>
              <a:t>(buy or sell) </a:t>
            </a:r>
            <a:r>
              <a:rPr lang="en-GB" dirty="0" smtClean="0">
                <a:latin typeface="+mn-lt"/>
              </a:rPr>
              <a:t>of </a:t>
            </a:r>
            <a:r>
              <a:rPr lang="en-GB" dirty="0">
                <a:latin typeface="+mn-lt"/>
              </a:rPr>
              <a:t>the trade ticket for the </a:t>
            </a:r>
            <a:r>
              <a:rPr lang="en-GB" dirty="0" smtClean="0">
                <a:latin typeface="+mn-lt"/>
              </a:rPr>
              <a:t>deal – all other details should match</a:t>
            </a:r>
            <a:endParaRPr lang="en-GB" dirty="0">
              <a:latin typeface="+mn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Automatically generated </a:t>
            </a:r>
            <a:r>
              <a:rPr lang="en-GB" dirty="0" smtClean="0">
                <a:latin typeface="+mn-lt"/>
              </a:rPr>
              <a:t>when executed on exchanges</a:t>
            </a:r>
            <a:endParaRPr lang="en-GB" dirty="0">
              <a:latin typeface="+mn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For OTC deals each trader will prepare their own trade ticket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3" name="Diagram group"/>
          <p:cNvGrpSpPr/>
          <p:nvPr/>
        </p:nvGrpSpPr>
        <p:grpSpPr>
          <a:xfrm>
            <a:off x="8263509" y="5455957"/>
            <a:ext cx="1523118" cy="913871"/>
            <a:chOff x="6400583" y="664289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6400583" y="664289"/>
              <a:ext cx="1523118" cy="913871"/>
              <a:chOff x="6400583" y="664289"/>
              <a:chExt cx="1523118" cy="91387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400583" y="664289"/>
                <a:ext cx="1523118" cy="913871"/>
              </a:xfrm>
              <a:prstGeom prst="roundRect">
                <a:avLst>
                  <a:gd name="adj" fmla="val 10000"/>
                </a:avLst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1339431"/>
                  <a:satOff val="8070"/>
                  <a:lumOff val="647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6427349" y="691055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Trade Enrichment</a:t>
                </a:r>
                <a:endParaRPr lang="en-GB" sz="1400" kern="1200" dirty="0"/>
              </a:p>
            </p:txBody>
          </p:sp>
        </p:grpSp>
      </p:grpSp>
      <p:grpSp>
        <p:nvGrpSpPr>
          <p:cNvPr id="14" name="Diagram group"/>
          <p:cNvGrpSpPr/>
          <p:nvPr/>
        </p:nvGrpSpPr>
        <p:grpSpPr>
          <a:xfrm>
            <a:off x="8258475" y="5459017"/>
            <a:ext cx="1523118" cy="913871"/>
            <a:chOff x="4268216" y="664289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10" name="Group 9"/>
            <p:cNvGrpSpPr/>
            <p:nvPr/>
          </p:nvGrpSpPr>
          <p:grpSpPr>
            <a:xfrm>
              <a:off x="4268216" y="664289"/>
              <a:ext cx="1523118" cy="913871"/>
              <a:chOff x="4268216" y="664289"/>
              <a:chExt cx="1523118" cy="91387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268216" y="664289"/>
                <a:ext cx="1523118" cy="913871"/>
              </a:xfrm>
              <a:prstGeom prst="roundRect">
                <a:avLst>
                  <a:gd name="adj" fmla="val 10000"/>
                </a:avLst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892954"/>
                  <a:satOff val="5380"/>
                  <a:lumOff val="431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2" name="Rounded Rectangle 4"/>
              <p:cNvSpPr/>
              <p:nvPr/>
            </p:nvSpPr>
            <p:spPr>
              <a:xfrm>
                <a:off x="4294982" y="691055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Trade Capture (Front and Back Office)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2751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7" name="C0897564-2D42-472F-9C2B-9685508E91C6" descr="C0897564-2D42-472F-9C2B-9685508E91C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76" y="411595"/>
            <a:ext cx="8235292" cy="601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1496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Trade Lifecycle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7F7F7F"/>
                </a:solidFill>
              </a:rPr>
              <a:t>Pre-Execution</a:t>
            </a:r>
            <a:endParaRPr lang="en-GB" dirty="0">
              <a:solidFill>
                <a:srgbClr val="7F7F7F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7F7F7F"/>
                </a:solidFill>
              </a:rPr>
              <a:t>Execution</a:t>
            </a:r>
            <a:endParaRPr lang="en-GB" dirty="0">
              <a:solidFill>
                <a:srgbClr val="7F7F7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333399"/>
                </a:solidFill>
              </a:rPr>
              <a:t>Matching &amp; Confirmation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Post Booking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Settlement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181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58180820"/>
              </p:ext>
            </p:extLst>
          </p:nvPr>
        </p:nvGraphicFramePr>
        <p:xfrm>
          <a:off x="770230" y="1273130"/>
          <a:ext cx="7927186" cy="528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41351"/>
            <a:ext cx="8915400" cy="907941"/>
          </a:xfrm>
        </p:spPr>
        <p:txBody>
          <a:bodyPr/>
          <a:lstStyle/>
          <a:p>
            <a:r>
              <a:rPr lang="en-US" sz="2800" dirty="0" smtClean="0"/>
              <a:t>Trade Life Cycle Overview:</a:t>
            </a:r>
            <a:br>
              <a:rPr lang="en-US" sz="2800" dirty="0" smtClean="0"/>
            </a:br>
            <a:r>
              <a:rPr lang="en-US" sz="2800" dirty="0" smtClean="0"/>
              <a:t>Matching and Confirmation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556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559506"/>
            <a:ext cx="8420100" cy="762000"/>
          </a:xfrm>
        </p:spPr>
        <p:txBody>
          <a:bodyPr/>
          <a:lstStyle/>
          <a:p>
            <a:r>
              <a:rPr lang="en-US" dirty="0" smtClean="0"/>
              <a:t>Trade Matching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989849"/>
            <a:ext cx="8420100" cy="5169959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Exchange-traded deals: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Buyers and sellers automatically </a:t>
            </a:r>
            <a:r>
              <a:rPr lang="en-GB" dirty="0"/>
              <a:t>matched </a:t>
            </a:r>
            <a:r>
              <a:rPr lang="en-GB" dirty="0" smtClean="0"/>
              <a:t>within </a:t>
            </a:r>
            <a:r>
              <a:rPr lang="en-GB" dirty="0"/>
              <a:t>clearing systems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Each counterparty sends their OTC trade tickets  to the other counterparty’s back office: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+mn-lt"/>
              </a:rPr>
              <a:t>Back office looks for discrepancies between the two versions of the trade ticket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+mn-lt"/>
              </a:rPr>
              <a:t>The process is increasingly automated (electronic)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+mn-lt"/>
              </a:rPr>
              <a:t>Mistakes are corrected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+mn-lt"/>
              </a:rPr>
              <a:t>Material differences may result in legal intervention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+mn-lt"/>
              </a:rPr>
              <a:t>Does not affect legal status of the trade</a:t>
            </a:r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3" name="Diagram group"/>
          <p:cNvGrpSpPr/>
          <p:nvPr/>
        </p:nvGrpSpPr>
        <p:grpSpPr>
          <a:xfrm>
            <a:off x="8258474" y="5459017"/>
            <a:ext cx="1523118" cy="913871"/>
            <a:chOff x="6400583" y="664289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6400583" y="664289"/>
              <a:ext cx="1523118" cy="913871"/>
              <a:chOff x="6400583" y="664289"/>
              <a:chExt cx="1523118" cy="91387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400583" y="664289"/>
                <a:ext cx="1523118" cy="913871"/>
              </a:xfrm>
              <a:prstGeom prst="roundRect">
                <a:avLst>
                  <a:gd name="adj" fmla="val 10000"/>
                </a:avLst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1339431"/>
                  <a:satOff val="8070"/>
                  <a:lumOff val="647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6427349" y="691055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Trade Enrichment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99110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8420100" cy="477054"/>
          </a:xfrm>
        </p:spPr>
        <p:txBody>
          <a:bodyPr/>
          <a:lstStyle/>
          <a:p>
            <a:r>
              <a:rPr lang="en-US" dirty="0" smtClean="0"/>
              <a:t>Trade Agreement/Matching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Trade agreement is when the counterparty confirms the trade (trade affirmation) or when a trade is matched.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Trade Affirmation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Where one party executes the trade details and the counterparty is sent the trade details from a trade affirmation facility. The counterparty can then agree or disagree to the trade.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Trade Matching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Where two parties execute the trade details and the trade matching facility returns settlement instructions to the counter party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Diagram group"/>
          <p:cNvGrpSpPr/>
          <p:nvPr/>
        </p:nvGrpSpPr>
        <p:grpSpPr>
          <a:xfrm>
            <a:off x="8258473" y="5461640"/>
            <a:ext cx="1523118" cy="913871"/>
            <a:chOff x="6400583" y="2187408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6400583" y="2187408"/>
              <a:ext cx="1523118" cy="913871"/>
              <a:chOff x="6400583" y="2187408"/>
              <a:chExt cx="1523118" cy="91387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400583" y="2187408"/>
                <a:ext cx="1523118" cy="913871"/>
              </a:xfrm>
              <a:prstGeom prst="roundRect">
                <a:avLst>
                  <a:gd name="adj" fmla="val 10000"/>
                </a:avLst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1785908"/>
                  <a:satOff val="10760"/>
                  <a:lumOff val="862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6427349" y="2214174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Trade Validation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1671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Trade Lifecycle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7F7F7F"/>
                </a:solidFill>
              </a:rPr>
              <a:t>Pre-Execution</a:t>
            </a:r>
            <a:endParaRPr lang="en-GB" dirty="0">
              <a:solidFill>
                <a:srgbClr val="7F7F7F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7F7F7F"/>
                </a:solidFill>
              </a:rPr>
              <a:t>Execution</a:t>
            </a:r>
            <a:endParaRPr lang="en-GB" dirty="0">
              <a:solidFill>
                <a:srgbClr val="7F7F7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7F7F7F"/>
                </a:solidFill>
              </a:rPr>
              <a:t>Matching &amp; Confirmation</a:t>
            </a:r>
            <a:endParaRPr lang="en-GB" dirty="0">
              <a:solidFill>
                <a:srgbClr val="7F7F7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333399"/>
                </a:solidFill>
              </a:rPr>
              <a:t>Post Booking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Settlement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918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objectives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After completing this module you will be able to:</a:t>
            </a:r>
          </a:p>
          <a:p>
            <a:r>
              <a:rPr lang="en-GB" dirty="0" smtClean="0"/>
              <a:t>Describe the 5 stages of the Trade Lifecycle</a:t>
            </a:r>
          </a:p>
          <a:p>
            <a:r>
              <a:rPr lang="en-GB" dirty="0" smtClean="0"/>
              <a:t>List different reports created by overnight processes.</a:t>
            </a:r>
          </a:p>
          <a:p>
            <a:r>
              <a:rPr lang="en-GB" dirty="0" smtClean="0"/>
              <a:t>List different changes during the lifetime of a trade.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45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9929456"/>
              </p:ext>
            </p:extLst>
          </p:nvPr>
        </p:nvGraphicFramePr>
        <p:xfrm>
          <a:off x="770230" y="1273130"/>
          <a:ext cx="7927186" cy="528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41351"/>
            <a:ext cx="8915400" cy="907941"/>
          </a:xfrm>
        </p:spPr>
        <p:txBody>
          <a:bodyPr/>
          <a:lstStyle/>
          <a:p>
            <a:r>
              <a:rPr lang="en-US" sz="2800" dirty="0" smtClean="0"/>
              <a:t>Trade Life Cycle Overview:</a:t>
            </a:r>
            <a:br>
              <a:rPr lang="en-US" sz="2800" dirty="0" smtClean="0"/>
            </a:br>
            <a:r>
              <a:rPr lang="en-US" sz="2800" dirty="0" smtClean="0"/>
              <a:t>Post Booking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556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589845"/>
            <a:ext cx="8420100" cy="446615"/>
          </a:xfrm>
        </p:spPr>
        <p:txBody>
          <a:bodyPr/>
          <a:lstStyle/>
          <a:p>
            <a:r>
              <a:rPr lang="en-US" dirty="0" smtClean="0"/>
              <a:t>Post Booking Tasks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036460"/>
            <a:ext cx="8420100" cy="5183717"/>
          </a:xfrm>
        </p:spPr>
        <p:txBody>
          <a:bodyPr/>
          <a:lstStyle/>
          <a:p>
            <a:r>
              <a:rPr lang="en-GB" sz="1800" dirty="0" smtClean="0">
                <a:latin typeface="+mn-lt"/>
              </a:rPr>
              <a:t>Take place after the matching &amp; confirmation process but before settlement:</a:t>
            </a:r>
          </a:p>
          <a:p>
            <a:pPr lvl="1"/>
            <a:r>
              <a:rPr lang="en-GB" dirty="0" smtClean="0">
                <a:latin typeface="+mn-lt"/>
              </a:rPr>
              <a:t>Payment of fees (Broker fees etc.)</a:t>
            </a:r>
          </a:p>
          <a:p>
            <a:pPr lvl="1"/>
            <a:r>
              <a:rPr lang="en-GB" dirty="0" smtClean="0">
                <a:latin typeface="+mn-lt"/>
              </a:rPr>
              <a:t>Managing Settlement Instructions (SI’s)</a:t>
            </a:r>
          </a:p>
          <a:p>
            <a:pPr lvl="1"/>
            <a:r>
              <a:rPr lang="en-GB" dirty="0" smtClean="0">
                <a:latin typeface="+mn-lt"/>
              </a:rPr>
              <a:t>Trade Matching</a:t>
            </a:r>
          </a:p>
          <a:p>
            <a:pPr lvl="1"/>
            <a:r>
              <a:rPr lang="en-GB" dirty="0" smtClean="0">
                <a:latin typeface="+mn-lt"/>
              </a:rPr>
              <a:t>Reporting of errors</a:t>
            </a:r>
          </a:p>
          <a:p>
            <a:pPr lvl="1"/>
            <a:r>
              <a:rPr lang="en-GB" dirty="0" smtClean="0">
                <a:latin typeface="+mn-lt"/>
              </a:rPr>
              <a:t>Cash flows</a:t>
            </a:r>
          </a:p>
          <a:p>
            <a:pPr lvl="1"/>
            <a:r>
              <a:rPr lang="en-GB" dirty="0" smtClean="0">
                <a:latin typeface="+mn-lt"/>
              </a:rPr>
              <a:t>Monitoring: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 smtClean="0"/>
              <a:t>P&amp;L (Profit &amp; Loss)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 err="1" smtClean="0"/>
              <a:t>VaR</a:t>
            </a:r>
            <a:r>
              <a:rPr lang="en-GB" sz="1800" dirty="0" smtClean="0"/>
              <a:t> (Value at Risk)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 smtClean="0"/>
              <a:t>NAV (Net Asset Value)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Settlement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" name="Diagram group"/>
          <p:cNvGrpSpPr/>
          <p:nvPr/>
        </p:nvGrpSpPr>
        <p:grpSpPr>
          <a:xfrm>
            <a:off x="8278659" y="5540905"/>
            <a:ext cx="1523118" cy="913871"/>
            <a:chOff x="6400583" y="2187408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6400583" y="2187408"/>
              <a:ext cx="1523118" cy="913871"/>
              <a:chOff x="6400583" y="2187408"/>
              <a:chExt cx="1523118" cy="91387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400583" y="2187408"/>
                <a:ext cx="1523118" cy="913871"/>
              </a:xfrm>
              <a:prstGeom prst="roundRect">
                <a:avLst>
                  <a:gd name="adj" fmla="val 10000"/>
                </a:avLst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1785908"/>
                  <a:satOff val="10760"/>
                  <a:lumOff val="862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6427349" y="2214174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Trade Validation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83573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08D2763-2493-4C81-B166-5D0CB24D8A4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641351"/>
            <a:ext cx="8915400" cy="90794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Instruction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30082" y="3235702"/>
            <a:ext cx="140017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200">
                <a:effectLst/>
                <a:ea typeface="Calibri"/>
                <a:cs typeface="Times New Roman"/>
              </a:rPr>
              <a:t>DTCC</a:t>
            </a:r>
            <a:endParaRPr lang="en-GB" sz="1100">
              <a:effectLst/>
              <a:ea typeface="Calibri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95300" y="2408135"/>
            <a:ext cx="2402006" cy="2005349"/>
            <a:chOff x="495300" y="2328680"/>
            <a:chExt cx="2402006" cy="2005349"/>
          </a:xfrm>
        </p:grpSpPr>
        <p:sp>
          <p:nvSpPr>
            <p:cNvPr id="5" name="TextBox 4"/>
            <p:cNvSpPr txBox="1"/>
            <p:nvPr/>
          </p:nvSpPr>
          <p:spPr>
            <a:xfrm>
              <a:off x="495300" y="2328680"/>
              <a:ext cx="2402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Buyer’s Broker</a:t>
              </a:r>
              <a:endParaRPr lang="en-GB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803" y="2952904"/>
              <a:ext cx="1143000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6899512" y="2170822"/>
            <a:ext cx="2402006" cy="2285064"/>
            <a:chOff x="495300" y="2048965"/>
            <a:chExt cx="2402006" cy="2285064"/>
          </a:xfrm>
        </p:grpSpPr>
        <p:sp>
          <p:nvSpPr>
            <p:cNvPr id="14" name="TextBox 13"/>
            <p:cNvSpPr txBox="1"/>
            <p:nvPr/>
          </p:nvSpPr>
          <p:spPr>
            <a:xfrm>
              <a:off x="495300" y="2048965"/>
              <a:ext cx="24020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Counter Party’s Broker</a:t>
              </a:r>
              <a:endParaRPr lang="en-GB" dirty="0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803" y="2952904"/>
              <a:ext cx="1143000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267803" y="3707189"/>
            <a:ext cx="1676400" cy="747238"/>
            <a:chOff x="2267803" y="3707189"/>
            <a:chExt cx="1676400" cy="74723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267803" y="3707189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803" y="3808096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Settlement Instructions</a:t>
              </a:r>
              <a:endParaRPr lang="en-GB" sz="1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06482" y="3693541"/>
            <a:ext cx="1676400" cy="760886"/>
            <a:chOff x="5806482" y="3693541"/>
            <a:chExt cx="1676400" cy="760886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806482" y="3693541"/>
              <a:ext cx="15633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06482" y="3808096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Settlement Instructions</a:t>
              </a:r>
              <a:endParaRPr lang="en-GB" sz="18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30082" y="2638967"/>
            <a:ext cx="140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Match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91320" y="4817660"/>
            <a:ext cx="2409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Trade Instrument 1</a:t>
            </a:r>
            <a:endParaRPr lang="en-GB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891552" y="4847230"/>
            <a:ext cx="2409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Trade Instrument 2</a:t>
            </a:r>
            <a:endParaRPr lang="en-GB" sz="20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806482" y="1801551"/>
            <a:ext cx="3542234" cy="34457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Calibri"/>
                <a:ea typeface="Calibri"/>
                <a:cs typeface="Times New Roman"/>
              </a:rPr>
              <a:t>Settlement Instructions: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Calibri"/>
                <a:ea typeface="Calibri"/>
                <a:cs typeface="Times New Roman"/>
              </a:rPr>
              <a:t>Traded instrument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Calibri"/>
                <a:ea typeface="Calibri"/>
                <a:cs typeface="Times New Roman"/>
              </a:rPr>
              <a:t>Price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Calibri"/>
                <a:ea typeface="Calibri"/>
                <a:cs typeface="Times New Roman"/>
              </a:rPr>
              <a:t>Net Settlement Amount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Calibri"/>
                <a:ea typeface="Calibri"/>
                <a:cs typeface="Times New Roman"/>
              </a:rPr>
              <a:t>Receiving Counterparty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Calibri"/>
                <a:ea typeface="Calibri"/>
                <a:cs typeface="Times New Roman"/>
              </a:rPr>
              <a:t>Counter- Broker Handling Transaction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Calibri"/>
                <a:ea typeface="Calibri"/>
                <a:cs typeface="Times New Roman"/>
              </a:rPr>
              <a:t>Account to be credited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Calibri"/>
                <a:ea typeface="Calibri"/>
                <a:cs typeface="Times New Roman"/>
              </a:rPr>
              <a:t>Settlement date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grpSp>
        <p:nvGrpSpPr>
          <p:cNvPr id="4" name="Diagram group"/>
          <p:cNvGrpSpPr/>
          <p:nvPr/>
        </p:nvGrpSpPr>
        <p:grpSpPr>
          <a:xfrm>
            <a:off x="8273698" y="5554553"/>
            <a:ext cx="1523118" cy="913871"/>
            <a:chOff x="4268216" y="2187408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22" name="Group 21"/>
            <p:cNvGrpSpPr/>
            <p:nvPr/>
          </p:nvGrpSpPr>
          <p:grpSpPr>
            <a:xfrm>
              <a:off x="4268216" y="2187408"/>
              <a:ext cx="1523118" cy="913871"/>
              <a:chOff x="4268216" y="2187408"/>
              <a:chExt cx="1523118" cy="913871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4268216" y="2187408"/>
                <a:ext cx="1523118" cy="913871"/>
              </a:xfrm>
              <a:prstGeom prst="roundRect">
                <a:avLst>
                  <a:gd name="adj" fmla="val 10000"/>
                </a:avLst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2232385"/>
                  <a:satOff val="13449"/>
                  <a:lumOff val="1078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7" name="Rounded Rectangle 4"/>
              <p:cNvSpPr/>
              <p:nvPr/>
            </p:nvSpPr>
            <p:spPr>
              <a:xfrm>
                <a:off x="4294982" y="2214174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Trade Agreement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79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7795E-6 3.92229E-6 L 0.65406 3.9222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3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01 -0.00416 L -0.63804 -0.0083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03" y="-20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8" grpId="0"/>
      <p:bldP spid="28" grpId="1"/>
      <p:bldP spid="12" grpId="0" animBg="1"/>
      <p:bldP spid="1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457200"/>
            <a:ext cx="8420100" cy="762000"/>
          </a:xfrm>
        </p:spPr>
        <p:txBody>
          <a:bodyPr/>
          <a:lstStyle/>
          <a:p>
            <a:r>
              <a:rPr lang="en-GB" dirty="0" smtClean="0"/>
              <a:t>Overnight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968728"/>
            <a:ext cx="8420100" cy="5486048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GB" sz="2000" dirty="0" smtClean="0"/>
              <a:t>Information from trades is aggregated each night to produce a series of reports by trade, portfolio and asset class:</a:t>
            </a:r>
          </a:p>
          <a:p>
            <a:pPr lvl="1">
              <a:lnSpc>
                <a:spcPct val="150000"/>
              </a:lnSpc>
            </a:pPr>
            <a:r>
              <a:rPr lang="en-GB" sz="2000" dirty="0" smtClean="0"/>
              <a:t>Profit &amp; loss</a:t>
            </a:r>
          </a:p>
          <a:p>
            <a:pPr lvl="1">
              <a:lnSpc>
                <a:spcPct val="150000"/>
              </a:lnSpc>
            </a:pPr>
            <a:r>
              <a:rPr lang="en-GB" sz="2000" dirty="0" smtClean="0"/>
              <a:t>Absolute (total to date)</a:t>
            </a:r>
          </a:p>
          <a:p>
            <a:pPr lvl="1">
              <a:lnSpc>
                <a:spcPct val="150000"/>
              </a:lnSpc>
            </a:pPr>
            <a:r>
              <a:rPr lang="en-GB" sz="2000" dirty="0" smtClean="0"/>
              <a:t>Incremental (Daily, weekly, monthly)</a:t>
            </a:r>
          </a:p>
          <a:p>
            <a:pPr lvl="1">
              <a:lnSpc>
                <a:spcPct val="150000"/>
              </a:lnSpc>
            </a:pPr>
            <a:r>
              <a:rPr lang="en-GB" sz="2000" dirty="0" err="1" smtClean="0"/>
              <a:t>VaR</a:t>
            </a:r>
            <a:r>
              <a:rPr lang="en-GB" sz="2000" dirty="0" smtClean="0"/>
              <a:t> (Value at Risk)</a:t>
            </a:r>
          </a:p>
          <a:p>
            <a:pPr lvl="1">
              <a:lnSpc>
                <a:spcPct val="150000"/>
              </a:lnSpc>
            </a:pPr>
            <a:r>
              <a:rPr lang="en-GB" sz="2000" dirty="0" smtClean="0"/>
              <a:t>Net Asset Value (NAV)</a:t>
            </a:r>
          </a:p>
          <a:p>
            <a:pPr lvl="1">
              <a:lnSpc>
                <a:spcPct val="150000"/>
              </a:lnSpc>
            </a:pPr>
            <a:r>
              <a:rPr lang="en-GB" sz="2000" dirty="0" smtClean="0"/>
              <a:t>Risk</a:t>
            </a:r>
          </a:p>
          <a:p>
            <a:pPr lvl="1">
              <a:lnSpc>
                <a:spcPct val="150000"/>
              </a:lnSpc>
            </a:pPr>
            <a:r>
              <a:rPr lang="en-GB" sz="2000" dirty="0" smtClean="0"/>
              <a:t>Trading activity</a:t>
            </a:r>
          </a:p>
          <a:p>
            <a:pPr lvl="1">
              <a:lnSpc>
                <a:spcPct val="150000"/>
              </a:lnSpc>
            </a:pPr>
            <a:r>
              <a:rPr lang="en-GB" sz="2000" dirty="0" smtClean="0"/>
              <a:t>Collateral requirements</a:t>
            </a:r>
          </a:p>
          <a:p>
            <a:pPr lvl="1">
              <a:lnSpc>
                <a:spcPct val="150000"/>
              </a:lnSpc>
            </a:pPr>
            <a:r>
              <a:rPr lang="en-GB" sz="2000" dirty="0" smtClean="0"/>
              <a:t>Cash flow requirements for settlement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Diagram group"/>
          <p:cNvGrpSpPr/>
          <p:nvPr/>
        </p:nvGrpSpPr>
        <p:grpSpPr>
          <a:xfrm>
            <a:off x="8265011" y="5540905"/>
            <a:ext cx="1523118" cy="913871"/>
            <a:chOff x="2135850" y="2187408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2135850" y="2187408"/>
              <a:ext cx="1523118" cy="913871"/>
              <a:chOff x="2135850" y="2187408"/>
              <a:chExt cx="1523118" cy="91387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135850" y="2187408"/>
                <a:ext cx="1523118" cy="913871"/>
              </a:xfrm>
              <a:prstGeom prst="roundRect">
                <a:avLst>
                  <a:gd name="adj" fmla="val 10000"/>
                </a:avLst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2678862"/>
                  <a:satOff val="16139"/>
                  <a:lumOff val="1294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2162616" y="2214174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Transaction Reporting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65330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Trade Lifecycle</a:t>
            </a:r>
            <a:br>
              <a:rPr lang="en-GB" smtClean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7F7F7F"/>
                </a:solidFill>
              </a:rPr>
              <a:t>Pre-Execution</a:t>
            </a:r>
            <a:endParaRPr lang="en-GB" dirty="0">
              <a:solidFill>
                <a:srgbClr val="7F7F7F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7F7F7F"/>
                </a:solidFill>
              </a:rPr>
              <a:t>Execution</a:t>
            </a:r>
            <a:endParaRPr lang="en-GB" dirty="0">
              <a:solidFill>
                <a:srgbClr val="7F7F7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7F7F7F"/>
                </a:solidFill>
              </a:rPr>
              <a:t>Matching &amp; Confirmation</a:t>
            </a:r>
            <a:endParaRPr lang="en-GB" dirty="0">
              <a:solidFill>
                <a:srgbClr val="7F7F7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7F7F7F"/>
                </a:solidFill>
              </a:rPr>
              <a:t>Post Booking</a:t>
            </a:r>
            <a:endParaRPr lang="en-GB" dirty="0">
              <a:solidFill>
                <a:srgbClr val="7F7F7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333399"/>
                </a:solidFill>
              </a:rPr>
              <a:t>Settlement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541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91279720"/>
              </p:ext>
            </p:extLst>
          </p:nvPr>
        </p:nvGraphicFramePr>
        <p:xfrm>
          <a:off x="770230" y="1273130"/>
          <a:ext cx="7927186" cy="528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41351"/>
            <a:ext cx="8915400" cy="907941"/>
          </a:xfrm>
        </p:spPr>
        <p:txBody>
          <a:bodyPr/>
          <a:lstStyle/>
          <a:p>
            <a:r>
              <a:rPr lang="en-US" sz="2800" dirty="0" smtClean="0"/>
              <a:t>Trade Life Cycle Overview</a:t>
            </a:r>
            <a:br>
              <a:rPr lang="en-US" sz="2800" dirty="0" smtClean="0"/>
            </a:br>
            <a:r>
              <a:rPr lang="en-US" sz="2800" dirty="0" smtClean="0"/>
              <a:t>Settlement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556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Settlement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Physical settlement – commodities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Cash settlement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Holder doesn’t exercise an option</a:t>
            </a:r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" name="Diagram group"/>
          <p:cNvGrpSpPr/>
          <p:nvPr/>
        </p:nvGrpSpPr>
        <p:grpSpPr>
          <a:xfrm>
            <a:off x="8287465" y="5540905"/>
            <a:ext cx="1523118" cy="913871"/>
            <a:chOff x="3483" y="2187408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3483" y="2187408"/>
              <a:ext cx="1523118" cy="913871"/>
              <a:chOff x="3483" y="2187408"/>
              <a:chExt cx="1523118" cy="91387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483" y="2187408"/>
                <a:ext cx="1523118" cy="913871"/>
              </a:xfrm>
              <a:prstGeom prst="roundRect">
                <a:avLst>
                  <a:gd name="adj" fmla="val 10000"/>
                </a:avLst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3125339"/>
                  <a:satOff val="18829"/>
                  <a:lumOff val="1509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30249" y="2214174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Settlement Instructions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80574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200" smtClean="0">
                <a:solidFill>
                  <a:srgbClr val="000000"/>
                </a:solidFill>
              </a:rPr>
              <a:t>Page </a:t>
            </a:r>
            <a:fld id="{1851A755-F016-4C63-B47D-92EC5FFD145C}" type="slidenum">
              <a:rPr lang="en-US" altLang="en-US" sz="12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 smtClean="0">
              <a:latin typeface="Calibri" pitchFamily="34" charset="0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62569" y="319490"/>
            <a:ext cx="7958699" cy="59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2000" b="1" dirty="0" smtClean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sz="2000" b="1" dirty="0" smtClean="0">
                <a:cs typeface="Arial" panose="020B0604020202020204" pitchFamily="34" charset="0"/>
              </a:rPr>
              <a:t>Settlement </a:t>
            </a:r>
            <a:r>
              <a:rPr lang="en-GB" altLang="en-US" sz="2000" b="1" dirty="0">
                <a:cs typeface="Arial" panose="020B0604020202020204" pitchFamily="34" charset="0"/>
              </a:rPr>
              <a:t>Terms</a:t>
            </a:r>
          </a:p>
          <a:p>
            <a:pPr eaLnBrk="1" hangingPunct="1">
              <a:spcBef>
                <a:spcPct val="0"/>
              </a:spcBef>
            </a:pPr>
            <a:endParaRPr lang="en-GB" altLang="en-US" sz="18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sz="1800" dirty="0">
                <a:cs typeface="Arial" panose="020B0604020202020204" pitchFamily="34" charset="0"/>
              </a:rPr>
              <a:t>Settlement is the process when parties exchange goods and cash</a:t>
            </a:r>
            <a:r>
              <a:rPr lang="en-GB" altLang="en-US" sz="1800" dirty="0" smtClean="0">
                <a:cs typeface="Arial" panose="020B0604020202020204" pitchFamily="34" charset="0"/>
              </a:rPr>
              <a:t>.</a:t>
            </a:r>
            <a:endParaRPr lang="en-GB" altLang="en-US" sz="1800" dirty="0">
              <a:cs typeface="Arial" panose="020B0604020202020204" pitchFamily="34" charset="0"/>
            </a:endParaRPr>
          </a:p>
          <a:p>
            <a:pPr lvl="1" eaLnBrk="1" hangingPunct="1">
              <a:spcBef>
                <a:spcPts val="5"/>
              </a:spcBef>
              <a:spcAft>
                <a:spcPts val="5"/>
              </a:spcAft>
            </a:pPr>
            <a:r>
              <a:rPr lang="en-GB" altLang="en-US" sz="1800" dirty="0"/>
              <a:t>Value Date – day when value is set for a fluctuating asset</a:t>
            </a:r>
          </a:p>
          <a:p>
            <a:pPr lvl="1" eaLnBrk="1" hangingPunct="1">
              <a:spcBef>
                <a:spcPts val="5"/>
              </a:spcBef>
              <a:spcAft>
                <a:spcPts val="5"/>
              </a:spcAft>
            </a:pPr>
            <a:r>
              <a:rPr lang="en-GB" altLang="en-US" sz="1800" dirty="0" smtClean="0"/>
              <a:t> </a:t>
            </a:r>
            <a:r>
              <a:rPr lang="en-GB" altLang="en-US" sz="1800" dirty="0"/>
              <a:t>Contractual Settlement Date  – date when payment is processed, but product doesn’t have to received on same day</a:t>
            </a:r>
          </a:p>
          <a:p>
            <a:pPr lvl="1" eaLnBrk="1" hangingPunct="1">
              <a:spcBef>
                <a:spcPts val="5"/>
              </a:spcBef>
              <a:spcAft>
                <a:spcPts val="5"/>
              </a:spcAft>
            </a:pPr>
            <a:r>
              <a:rPr lang="en-GB" altLang="en-US" sz="1800" dirty="0" smtClean="0"/>
              <a:t>Actual </a:t>
            </a:r>
            <a:r>
              <a:rPr lang="en-GB" altLang="en-US" sz="1800" dirty="0"/>
              <a:t>Settlement – trade is completed when seller receives payment and buyer attains asset</a:t>
            </a:r>
          </a:p>
          <a:p>
            <a:pPr lvl="1" eaLnBrk="1" hangingPunct="1">
              <a:spcBef>
                <a:spcPts val="5"/>
              </a:spcBef>
              <a:spcAft>
                <a:spcPts val="5"/>
              </a:spcAft>
            </a:pPr>
            <a:r>
              <a:rPr lang="en-GB" altLang="en-US" sz="1800" dirty="0" smtClean="0"/>
              <a:t>Settlement </a:t>
            </a:r>
            <a:r>
              <a:rPr lang="en-GB" altLang="en-US" sz="1800" dirty="0"/>
              <a:t>Date - day when transaction of asset/cash is done.</a:t>
            </a:r>
          </a:p>
          <a:p>
            <a:pPr eaLnBrk="1" hangingPunct="1">
              <a:spcBef>
                <a:spcPts val="5"/>
              </a:spcBef>
              <a:spcAft>
                <a:spcPts val="5"/>
              </a:spcAft>
            </a:pPr>
            <a:endParaRPr lang="en-GB" altLang="en-US" sz="1800" dirty="0" smtClean="0">
              <a:cs typeface="Arial" panose="020B0604020202020204" pitchFamily="34" charset="0"/>
            </a:endParaRPr>
          </a:p>
          <a:p>
            <a:pPr eaLnBrk="1" hangingPunct="1">
              <a:spcBef>
                <a:spcPts val="5"/>
              </a:spcBef>
              <a:spcAft>
                <a:spcPts val="5"/>
              </a:spcAft>
            </a:pPr>
            <a:endParaRPr lang="en-GB" altLang="en-US" sz="1800" dirty="0">
              <a:cs typeface="Arial" panose="020B0604020202020204" pitchFamily="34" charset="0"/>
            </a:endParaRPr>
          </a:p>
          <a:p>
            <a:pPr eaLnBrk="1" hangingPunct="1">
              <a:spcBef>
                <a:spcPts val="5"/>
              </a:spcBef>
              <a:spcAft>
                <a:spcPts val="5"/>
              </a:spcAft>
            </a:pPr>
            <a:r>
              <a:rPr lang="en-GB" altLang="en-US" sz="2000" b="1" dirty="0" smtClean="0">
                <a:cs typeface="Arial" panose="020B0604020202020204" pitchFamily="34" charset="0"/>
              </a:rPr>
              <a:t>Settlement Concerns</a:t>
            </a:r>
          </a:p>
          <a:p>
            <a:pPr eaLnBrk="1" hangingPunct="1">
              <a:spcBef>
                <a:spcPct val="0"/>
              </a:spcBef>
            </a:pPr>
            <a:endParaRPr lang="en-GB" altLang="en-US" sz="1800" dirty="0" smtClean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sz="1800" dirty="0" smtClean="0">
                <a:cs typeface="Arial" panose="020B0604020202020204" pitchFamily="34" charset="0"/>
              </a:rPr>
              <a:t>Confirm seller has financial products at respective custodians</a:t>
            </a:r>
          </a:p>
          <a:p>
            <a:pPr eaLnBrk="1" hangingPunct="1">
              <a:spcBef>
                <a:spcPct val="0"/>
              </a:spcBef>
            </a:pPr>
            <a:endParaRPr lang="en-GB" altLang="en-US" sz="1800" dirty="0" smtClean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sz="1800" dirty="0" smtClean="0">
                <a:cs typeface="Arial" panose="020B0604020202020204" pitchFamily="34" charset="0"/>
              </a:rPr>
              <a:t>Guarantee buyer has appropriate cash for payment.</a:t>
            </a:r>
          </a:p>
          <a:p>
            <a:pPr lvl="1" eaLnBrk="1" hangingPunct="1">
              <a:spcBef>
                <a:spcPct val="0"/>
              </a:spcBef>
            </a:pPr>
            <a:r>
              <a:rPr lang="en-GB" altLang="en-US" sz="1800" dirty="0" smtClean="0"/>
              <a:t>Can be through funding, multiple balance payment accounts</a:t>
            </a:r>
          </a:p>
          <a:p>
            <a:pPr lvl="1" eaLnBrk="1" hangingPunct="1">
              <a:spcBef>
                <a:spcPct val="0"/>
              </a:spcBef>
            </a:pPr>
            <a:r>
              <a:rPr lang="en-GB" altLang="en-US" sz="1800" dirty="0" smtClean="0"/>
              <a:t>Can be through credit with the custodian (or other parties)</a:t>
            </a:r>
          </a:p>
          <a:p>
            <a:pPr lvl="1" eaLnBrk="1" hangingPunct="1">
              <a:spcBef>
                <a:spcPct val="0"/>
              </a:spcBef>
            </a:pPr>
            <a:r>
              <a:rPr lang="en-GB" altLang="en-US" sz="1800" dirty="0" smtClean="0"/>
              <a:t>Can be through a collateral agreement to offset the funds.</a:t>
            </a:r>
          </a:p>
          <a:p>
            <a:pPr lvl="1" eaLnBrk="1" hangingPunct="1">
              <a:spcBef>
                <a:spcPct val="0"/>
              </a:spcBef>
              <a:buFont typeface="Arial" pitchFamily="34" charset="0"/>
              <a:buNone/>
            </a:pPr>
            <a:endParaRPr lang="en-GB" altLang="en-US" dirty="0"/>
          </a:p>
        </p:txBody>
      </p:sp>
      <p:grpSp>
        <p:nvGrpSpPr>
          <p:cNvPr id="2" name="Diagram group"/>
          <p:cNvGrpSpPr/>
          <p:nvPr/>
        </p:nvGrpSpPr>
        <p:grpSpPr>
          <a:xfrm>
            <a:off x="8263388" y="5485783"/>
            <a:ext cx="1523118" cy="913871"/>
            <a:chOff x="3483" y="3710527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3483" y="3710527"/>
              <a:ext cx="1523118" cy="913871"/>
              <a:chOff x="3483" y="3710527"/>
              <a:chExt cx="1523118" cy="91387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483" y="3710527"/>
                <a:ext cx="1523118" cy="913871"/>
              </a:xfrm>
              <a:prstGeom prst="roundRect">
                <a:avLst>
                  <a:gd name="adj" fmla="val 10000"/>
                </a:avLst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3571816"/>
                  <a:satOff val="21519"/>
                  <a:lumOff val="1725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30249" y="3737293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The Role of the Custodian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6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200" smtClean="0">
                <a:solidFill>
                  <a:srgbClr val="000000"/>
                </a:solidFill>
              </a:rPr>
              <a:t>Page </a:t>
            </a:r>
            <a:fld id="{086F59FB-F0D5-4057-B270-B58537318306}" type="slidenum">
              <a:rPr lang="en-US" altLang="en-US" sz="12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 smtClean="0">
              <a:latin typeface="Calibri" pitchFamily="34" charset="0"/>
            </a:endParaRP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562373" y="1484313"/>
            <a:ext cx="875889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2200" b="1" dirty="0">
                <a:cs typeface="Arial" panose="020B0604020202020204" pitchFamily="34" charset="0"/>
              </a:rPr>
              <a:t>Inventory Management</a:t>
            </a:r>
          </a:p>
          <a:p>
            <a:pPr eaLnBrk="1" hangingPunct="1">
              <a:spcBef>
                <a:spcPct val="0"/>
              </a:spcBef>
            </a:pPr>
            <a:endParaRPr lang="en-US" altLang="en-US" sz="2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sz="2200" dirty="0">
                <a:cs typeface="Arial" panose="020B0604020202020204" pitchFamily="34" charset="0"/>
              </a:rPr>
              <a:t>Managing </a:t>
            </a:r>
            <a:r>
              <a:rPr lang="en-US" altLang="en-US" sz="2200" dirty="0">
                <a:cs typeface="Arial" panose="020B0604020202020204" pitchFamily="34" charset="0"/>
              </a:rPr>
              <a:t>assets to be sold.</a:t>
            </a:r>
            <a:endParaRPr lang="en-GB" altLang="en-US" sz="2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GB" altLang="en-US" sz="2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sz="2200" dirty="0">
                <a:cs typeface="Arial" panose="020B0604020202020204" pitchFamily="34" charset="0"/>
              </a:rPr>
              <a:t>Inventory Management ensures:</a:t>
            </a:r>
          </a:p>
          <a:p>
            <a:pPr lvl="1" eaLnBrk="1" hangingPunct="1">
              <a:spcBef>
                <a:spcPct val="0"/>
              </a:spcBef>
            </a:pPr>
            <a:r>
              <a:rPr lang="en-GB" altLang="en-US" sz="2200" dirty="0"/>
              <a:t>There is adequate stock of product</a:t>
            </a:r>
          </a:p>
          <a:p>
            <a:pPr lvl="1" eaLnBrk="1" hangingPunct="1">
              <a:spcBef>
                <a:spcPct val="0"/>
              </a:spcBef>
            </a:pPr>
            <a:endParaRPr lang="en-GB" altLang="en-US" sz="2200" dirty="0"/>
          </a:p>
          <a:p>
            <a:pPr lvl="1" eaLnBrk="1" hangingPunct="1">
              <a:spcBef>
                <a:spcPct val="0"/>
              </a:spcBef>
            </a:pPr>
            <a:r>
              <a:rPr lang="en-GB" altLang="en-US" sz="2200" dirty="0"/>
              <a:t>Products are at location need to be</a:t>
            </a:r>
          </a:p>
          <a:p>
            <a:pPr lvl="1" eaLnBrk="1" hangingPunct="1">
              <a:spcBef>
                <a:spcPct val="0"/>
              </a:spcBef>
            </a:pPr>
            <a:endParaRPr lang="en-GB" altLang="en-US" sz="2200" dirty="0"/>
          </a:p>
          <a:p>
            <a:pPr lvl="1" eaLnBrk="1" hangingPunct="1">
              <a:spcBef>
                <a:spcPct val="0"/>
              </a:spcBef>
            </a:pPr>
            <a:r>
              <a:rPr lang="en-US" altLang="en-US" sz="2200" dirty="0"/>
              <a:t>Products are deliverable on requested date</a:t>
            </a:r>
            <a:endParaRPr lang="en-GB" altLang="en-US" sz="2200" dirty="0"/>
          </a:p>
        </p:txBody>
      </p:sp>
      <p:grpSp>
        <p:nvGrpSpPr>
          <p:cNvPr id="2" name="Diagram group"/>
          <p:cNvGrpSpPr/>
          <p:nvPr/>
        </p:nvGrpSpPr>
        <p:grpSpPr>
          <a:xfrm>
            <a:off x="8273698" y="5456831"/>
            <a:ext cx="1523118" cy="913871"/>
            <a:chOff x="2135850" y="3710527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2135850" y="3710527"/>
              <a:ext cx="1523118" cy="913871"/>
              <a:chOff x="2135850" y="3710527"/>
              <a:chExt cx="1523118" cy="91387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135850" y="3710527"/>
                <a:ext cx="1523118" cy="913871"/>
              </a:xfrm>
              <a:prstGeom prst="roundRect">
                <a:avLst>
                  <a:gd name="adj" fmla="val 10000"/>
                </a:avLst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4018293"/>
                  <a:satOff val="24209"/>
                  <a:lumOff val="194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2162616" y="3737293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Pre Value Date Settlement Instruction Status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6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657350"/>
            <a:ext cx="8420100" cy="4797426"/>
          </a:xfrm>
        </p:spPr>
        <p:txBody>
          <a:bodyPr/>
          <a:lstStyle/>
          <a:p>
            <a:r>
              <a:rPr lang="en-GB" dirty="0" smtClean="0"/>
              <a:t>Two counterparties add up profit &amp; loss from all trades with each other.</a:t>
            </a:r>
          </a:p>
          <a:p>
            <a:r>
              <a:rPr lang="en-GB" dirty="0" smtClean="0"/>
              <a:t>A single payment settles all of the trades.</a:t>
            </a:r>
          </a:p>
          <a:p>
            <a:r>
              <a:rPr lang="en-GB" dirty="0" smtClean="0"/>
              <a:t>Must be agreed in advance by the two parties.</a:t>
            </a:r>
          </a:p>
          <a:p>
            <a:endParaRPr lang="en-GB" dirty="0" smtClean="0"/>
          </a:p>
          <a:p>
            <a:r>
              <a:rPr lang="en-GB" dirty="0" smtClean="0"/>
              <a:t>Example: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HSBC + 1000			Barclays – 1000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HSBC  –  500 			Barclays  +  500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HSBC  –  400 			Barclays  +  400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HSBC  –  200			Barclays  +  200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HSBC  +  </a:t>
            </a:r>
            <a:r>
              <a:rPr lang="en-GB" u="sng" dirty="0" smtClean="0"/>
              <a:t>200</a:t>
            </a:r>
            <a:r>
              <a:rPr lang="en-GB" dirty="0" smtClean="0"/>
              <a:t>			Barclays  –  </a:t>
            </a:r>
            <a:r>
              <a:rPr lang="en-GB" u="sng" dirty="0" smtClean="0"/>
              <a:t>200   </a:t>
            </a:r>
          </a:p>
          <a:p>
            <a:pPr marL="0" indent="0"/>
            <a:r>
              <a:rPr lang="en-GB" dirty="0"/>
              <a:t> </a:t>
            </a:r>
            <a:r>
              <a:rPr lang="en-GB" dirty="0" smtClean="0"/>
              <a:t>                  + 100					      - 100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Diagram group"/>
          <p:cNvGrpSpPr/>
          <p:nvPr/>
        </p:nvGrpSpPr>
        <p:grpSpPr>
          <a:xfrm>
            <a:off x="8261227" y="5540905"/>
            <a:ext cx="1523118" cy="913871"/>
            <a:chOff x="4268216" y="3710527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4268216" y="3710527"/>
              <a:ext cx="1523118" cy="913871"/>
              <a:chOff x="4268216" y="3710527"/>
              <a:chExt cx="1523118" cy="91387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268216" y="3710527"/>
                <a:ext cx="1523118" cy="913871"/>
              </a:xfrm>
              <a:prstGeom prst="roundRect">
                <a:avLst>
                  <a:gd name="adj" fmla="val 10000"/>
                </a:avLst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4464770"/>
                  <a:satOff val="26899"/>
                  <a:lumOff val="2156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4294982" y="3737293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Trade Settlement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2104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Trade Lifecycle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Pre-Execution</a:t>
            </a:r>
            <a:endParaRPr lang="en-GB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Execution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Matching &amp; Confirmation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Post Booking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Settlement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21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8420100" cy="477054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Questions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657350"/>
            <a:ext cx="8420100" cy="47974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What is a master agreement?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Explain what netting means?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/>
              <a:t>What is the 1</a:t>
            </a:r>
            <a:r>
              <a:rPr lang="en-GB" sz="1800" b="1" baseline="30000" dirty="0"/>
              <a:t>st</a:t>
            </a:r>
            <a:r>
              <a:rPr lang="en-GB" sz="1800" b="1" dirty="0"/>
              <a:t> stage </a:t>
            </a:r>
            <a:r>
              <a:rPr lang="en-GB" sz="1800" b="1" dirty="0" smtClean="0"/>
              <a:t>and last stage of the trade lifecycle?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In what stage do the overnight processes take place?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/>
              <a:t>What is a trade </a:t>
            </a:r>
            <a:r>
              <a:rPr lang="en-GB" sz="1800" b="1" dirty="0" smtClean="0"/>
              <a:t>ticket</a:t>
            </a:r>
            <a:r>
              <a:rPr lang="en-GB" sz="1800" b="1" dirty="0"/>
              <a:t> </a:t>
            </a:r>
            <a:r>
              <a:rPr lang="en-GB" sz="1800" b="1" dirty="0" smtClean="0"/>
              <a:t>and in what stage would a trade ticket be produced?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What is the stage before post booking?</a:t>
            </a:r>
          </a:p>
          <a:p>
            <a:pPr marL="457200" indent="-457200">
              <a:buFont typeface="+mj-lt"/>
              <a:buAutoNum type="arabicPeriod"/>
            </a:pPr>
            <a:endParaRPr lang="en-GB" sz="1800" b="1" dirty="0" smtClean="0"/>
          </a:p>
          <a:p>
            <a:pPr marL="457200" indent="-457200">
              <a:buFont typeface="+mj-lt"/>
              <a:buAutoNum type="arabicPeriod"/>
            </a:pPr>
            <a:endParaRPr lang="en-GB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1842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73676000"/>
              </p:ext>
            </p:extLst>
          </p:nvPr>
        </p:nvGraphicFramePr>
        <p:xfrm>
          <a:off x="770230" y="1273130"/>
          <a:ext cx="7927186" cy="528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41351"/>
            <a:ext cx="8915400" cy="477054"/>
          </a:xfrm>
        </p:spPr>
        <p:txBody>
          <a:bodyPr/>
          <a:lstStyle/>
          <a:p>
            <a:r>
              <a:rPr lang="en-US" sz="2800" dirty="0" smtClean="0"/>
              <a:t>Trade Life Cycle Overview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3691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200" dirty="0" smtClean="0">
                <a:solidFill>
                  <a:srgbClr val="000000"/>
                </a:solidFill>
              </a:rPr>
              <a:t>Page </a:t>
            </a:r>
            <a:fld id="{526F58DB-CC3F-4C37-91DF-6F649AA5C153}" type="slidenum">
              <a:rPr lang="en-US" altLang="en-US" sz="12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0" y="766967"/>
            <a:ext cx="9906000" cy="646331"/>
          </a:xfrm>
          <a:prstGeom prst="rect">
            <a:avLst/>
          </a:prstGeom>
          <a:solidFill>
            <a:srgbClr val="0070CD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GB" altLang="en-US" sz="3600" b="1" dirty="0" smtClean="0">
                <a:solidFill>
                  <a:schemeClr val="bg1"/>
                </a:solidFill>
                <a:latin typeface="Calibri" pitchFamily="34" charset="0"/>
              </a:rPr>
              <a:t>The </a:t>
            </a:r>
            <a:r>
              <a:rPr lang="en-GB" altLang="en-US" sz="3600" b="1" dirty="0">
                <a:solidFill>
                  <a:schemeClr val="bg1"/>
                </a:solidFill>
                <a:latin typeface="Calibri" pitchFamily="34" charset="0"/>
              </a:rPr>
              <a:t>Market Participants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525" y="1792357"/>
            <a:ext cx="8207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Facilitator</a:t>
            </a:r>
          </a:p>
          <a:p>
            <a:r>
              <a:rPr lang="en-US" sz="1800" dirty="0" smtClean="0"/>
              <a:t>Person or entity that assists in the process of trading securities</a:t>
            </a:r>
          </a:p>
          <a:p>
            <a:r>
              <a:rPr lang="en-US" sz="1800" dirty="0" smtClean="0"/>
              <a:t>	</a:t>
            </a:r>
            <a:r>
              <a:rPr lang="en-US" sz="1800" i="1" dirty="0" smtClean="0"/>
              <a:t>(E.G. Brokers, Dealers, Inter-Broker Brokers, Broker-Dealers</a:t>
            </a:r>
            <a:r>
              <a:rPr lang="en-US" sz="1800" i="1" dirty="0"/>
              <a:t>, </a:t>
            </a:r>
            <a:r>
              <a:rPr lang="en-US" sz="1800" i="1" dirty="0" smtClean="0"/>
              <a:t>	Salespeople, </a:t>
            </a:r>
            <a:r>
              <a:rPr lang="en-US" sz="1800" i="1" dirty="0"/>
              <a:t>Investment </a:t>
            </a:r>
            <a:r>
              <a:rPr lang="en-US" sz="1800" i="1" dirty="0" smtClean="0"/>
              <a:t>Banks, Stock Exchanges, etc.)</a:t>
            </a:r>
          </a:p>
          <a:p>
            <a:endParaRPr lang="en-US" sz="1800" dirty="0" smtClean="0"/>
          </a:p>
          <a:p>
            <a:r>
              <a:rPr lang="en-US" sz="1800" b="1" dirty="0" smtClean="0"/>
              <a:t>Investor</a:t>
            </a:r>
            <a:endParaRPr lang="en-US" sz="1800" dirty="0"/>
          </a:p>
          <a:p>
            <a:r>
              <a:rPr lang="en-US" sz="1800" dirty="0" smtClean="0"/>
              <a:t>Person or entity looking to make a return on a capital investment</a:t>
            </a:r>
          </a:p>
          <a:p>
            <a:r>
              <a:rPr lang="en-US" sz="1800" dirty="0" smtClean="0"/>
              <a:t>	</a:t>
            </a:r>
            <a:r>
              <a:rPr lang="en-US" sz="1800" i="1" dirty="0" smtClean="0"/>
              <a:t>(E.G. Institutional Investors, Mutual Funds, Pension Funds, etc.)</a:t>
            </a:r>
          </a:p>
          <a:p>
            <a:endParaRPr lang="en-US" sz="1800" dirty="0" smtClean="0"/>
          </a:p>
          <a:p>
            <a:r>
              <a:rPr lang="en-US" sz="1800" b="1" dirty="0" smtClean="0"/>
              <a:t>Issuer</a:t>
            </a:r>
            <a:endParaRPr lang="en-US" sz="1800" dirty="0" smtClean="0"/>
          </a:p>
          <a:p>
            <a:r>
              <a:rPr lang="en-US" sz="1800" dirty="0" smtClean="0"/>
              <a:t>Entity that issues securities to raise capital</a:t>
            </a:r>
          </a:p>
          <a:p>
            <a:r>
              <a:rPr lang="en-US" sz="1800" dirty="0" smtClean="0"/>
              <a:t>	</a:t>
            </a:r>
            <a:r>
              <a:rPr lang="en-US" sz="1800" i="1" dirty="0" smtClean="0"/>
              <a:t>(E.G. Corporations, Sovereign Entities, Local Governments, etc.)</a:t>
            </a:r>
          </a:p>
          <a:p>
            <a:endParaRPr lang="en-US" sz="1800" dirty="0" smtClean="0"/>
          </a:p>
          <a:p>
            <a:r>
              <a:rPr lang="en-US" sz="1800" b="1" dirty="0" smtClean="0"/>
              <a:t>Other </a:t>
            </a:r>
          </a:p>
          <a:p>
            <a:r>
              <a:rPr lang="en-US" sz="1800" dirty="0" smtClean="0"/>
              <a:t>	</a:t>
            </a:r>
            <a:r>
              <a:rPr lang="en-US" sz="1800" i="1" dirty="0" smtClean="0"/>
              <a:t>(E.G. Data Providers, Registrars, </a:t>
            </a:r>
            <a:r>
              <a:rPr lang="en-US" sz="1800" i="1" dirty="0" err="1" smtClean="0"/>
              <a:t>etc</a:t>
            </a:r>
            <a:r>
              <a:rPr lang="en-US" sz="1800" i="1" dirty="0" smtClean="0"/>
              <a:t>)</a:t>
            </a:r>
          </a:p>
        </p:txBody>
      </p:sp>
      <p:grpSp>
        <p:nvGrpSpPr>
          <p:cNvPr id="2" name="Diagram group"/>
          <p:cNvGrpSpPr/>
          <p:nvPr/>
        </p:nvGrpSpPr>
        <p:grpSpPr>
          <a:xfrm>
            <a:off x="8263541" y="5465782"/>
            <a:ext cx="1523118" cy="913871"/>
            <a:chOff x="3483" y="664289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483" y="664289"/>
              <a:ext cx="1523118" cy="913871"/>
              <a:chOff x="3483" y="664289"/>
              <a:chExt cx="1523118" cy="913871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3483" y="664289"/>
                <a:ext cx="1523118" cy="913871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Rounded Rectangle 4"/>
              <p:cNvSpPr/>
              <p:nvPr/>
            </p:nvSpPr>
            <p:spPr>
              <a:xfrm>
                <a:off x="30249" y="691055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Pre-Execution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0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200" smtClean="0">
                <a:solidFill>
                  <a:srgbClr val="000000"/>
                </a:solidFill>
              </a:rPr>
              <a:t>Page </a:t>
            </a:r>
            <a:fld id="{12072296-9F3F-4FC2-A633-4F8BF5D70DFA}" type="slidenum">
              <a:rPr lang="en-US" altLang="en-US" sz="12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333640" y="700089"/>
            <a:ext cx="1761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dirty="0">
                <a:latin typeface="Calibri" pitchFamily="34" charset="0"/>
              </a:rPr>
              <a:t>The Marketplace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395670" y="3257551"/>
            <a:ext cx="1174617" cy="7921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defTabSz="914400">
              <a:spcBef>
                <a:spcPct val="0"/>
              </a:spcBef>
            </a:pPr>
            <a:r>
              <a:rPr lang="en-GB" altLang="en-US" sz="1400">
                <a:ea typeface="ヒラギノ角ゴ Pro W3"/>
                <a:cs typeface="ヒラギノ角ゴ Pro W3"/>
              </a:rPr>
              <a:t>Securities Trading House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598" y="3257550"/>
            <a:ext cx="1171178" cy="7985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defTabSz="914400">
              <a:spcBef>
                <a:spcPct val="0"/>
              </a:spcBef>
            </a:pPr>
            <a:endParaRPr lang="en-GB" altLang="en-US" sz="1200">
              <a:ea typeface="ヒラギノ角ゴ Pro W3"/>
              <a:cs typeface="ヒラギノ角ゴ Pro W3"/>
            </a:endParaRPr>
          </a:p>
          <a:p>
            <a:pPr algn="ctr" defTabSz="914400">
              <a:spcBef>
                <a:spcPct val="0"/>
              </a:spcBef>
            </a:pPr>
            <a:r>
              <a:rPr lang="en-GB" altLang="en-US" sz="1400">
                <a:ea typeface="ヒラギノ角ゴ Pro W3"/>
                <a:cs typeface="ヒラギノ角ゴ Pro W3"/>
              </a:rPr>
              <a:t>Exchanges</a:t>
            </a:r>
          </a:p>
        </p:txBody>
      </p:sp>
      <p:sp>
        <p:nvSpPr>
          <p:cNvPr id="9" name="Donut 8"/>
          <p:cNvSpPr/>
          <p:nvPr/>
        </p:nvSpPr>
        <p:spPr bwMode="auto">
          <a:xfrm>
            <a:off x="1363796" y="1925638"/>
            <a:ext cx="5462058" cy="3457575"/>
          </a:xfrm>
          <a:prstGeom prst="donut">
            <a:avLst>
              <a:gd name="adj" fmla="val 12394"/>
            </a:avLst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0" name="Donut 9"/>
          <p:cNvSpPr/>
          <p:nvPr/>
        </p:nvSpPr>
        <p:spPr bwMode="auto">
          <a:xfrm>
            <a:off x="507340" y="1079501"/>
            <a:ext cx="7176690" cy="5095875"/>
          </a:xfrm>
          <a:prstGeom prst="donut">
            <a:avLst>
              <a:gd name="adj" fmla="val 8198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 dirty="0">
              <a:latin typeface="Arial" charset="0"/>
              <a:ea typeface="ヒラギノ角ゴ Pro W3" pitchFamily="28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094825" y="2354263"/>
            <a:ext cx="0" cy="25908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250" name="Straight Arrow Connector 20"/>
          <p:cNvCxnSpPr>
            <a:cxnSpLocks noChangeShapeType="1"/>
            <a:stCxn id="10245" idx="3"/>
            <a:endCxn id="10246" idx="1"/>
          </p:cNvCxnSpPr>
          <p:nvPr/>
        </p:nvCxnSpPr>
        <p:spPr bwMode="auto">
          <a:xfrm>
            <a:off x="3570288" y="3654426"/>
            <a:ext cx="1078310" cy="3175"/>
          </a:xfrm>
          <a:prstGeom prst="straightConnector1">
            <a:avLst/>
          </a:prstGeom>
          <a:noFill/>
          <a:ln w="4445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1" name="Rectangle 34"/>
          <p:cNvSpPr>
            <a:spLocks noChangeArrowheads="1"/>
          </p:cNvSpPr>
          <p:nvPr/>
        </p:nvSpPr>
        <p:spPr bwMode="auto">
          <a:xfrm>
            <a:off x="8072702" y="1263651"/>
            <a:ext cx="1105827" cy="98107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defTabSz="914400">
              <a:spcBef>
                <a:spcPct val="0"/>
              </a:spcBef>
            </a:pPr>
            <a:r>
              <a:rPr lang="en-GB" altLang="en-US" sz="1800" b="1">
                <a:solidFill>
                  <a:schemeClr val="bg1"/>
                </a:solidFill>
                <a:ea typeface="ヒラギノ角ゴ Pro W3"/>
                <a:cs typeface="ヒラギノ角ゴ Pro W3"/>
              </a:rPr>
              <a:t>Issuers</a:t>
            </a:r>
          </a:p>
        </p:txBody>
      </p:sp>
      <p:cxnSp>
        <p:nvCxnSpPr>
          <p:cNvPr id="10252" name="Straight Arrow Connector 36"/>
          <p:cNvCxnSpPr>
            <a:cxnSpLocks noChangeShapeType="1"/>
            <a:stCxn id="10251" idx="1"/>
            <a:endCxn id="10246" idx="0"/>
          </p:cNvCxnSpPr>
          <p:nvPr/>
        </p:nvCxnSpPr>
        <p:spPr bwMode="auto">
          <a:xfrm flipH="1">
            <a:off x="5233326" y="1754188"/>
            <a:ext cx="2839376" cy="1503362"/>
          </a:xfrm>
          <a:prstGeom prst="straightConnector1">
            <a:avLst/>
          </a:prstGeom>
          <a:noFill/>
          <a:ln w="444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TextBox 45"/>
          <p:cNvSpPr txBox="1">
            <a:spLocks noChangeArrowheads="1"/>
          </p:cNvSpPr>
          <p:nvPr/>
        </p:nvSpPr>
        <p:spPr bwMode="auto">
          <a:xfrm>
            <a:off x="6564445" y="1449388"/>
            <a:ext cx="132595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>
                <a:solidFill>
                  <a:srgbClr val="FF0000"/>
                </a:solidFill>
                <a:latin typeface="Calibri" pitchFamily="34" charset="0"/>
              </a:rPr>
              <a:t>Securities</a:t>
            </a:r>
          </a:p>
        </p:txBody>
      </p:sp>
      <p:sp>
        <p:nvSpPr>
          <p:cNvPr id="10254" name="TextBox 4"/>
          <p:cNvSpPr txBox="1">
            <a:spLocks noChangeArrowheads="1"/>
          </p:cNvSpPr>
          <p:nvPr/>
        </p:nvSpPr>
        <p:spPr bwMode="auto">
          <a:xfrm>
            <a:off x="3470540" y="1984375"/>
            <a:ext cx="124856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1">
                <a:latin typeface="Calibri" pitchFamily="34" charset="0"/>
              </a:rPr>
              <a:t>AGENTS</a:t>
            </a:r>
          </a:p>
        </p:txBody>
      </p:sp>
      <p:sp>
        <p:nvSpPr>
          <p:cNvPr id="10255" name="TextBox 7"/>
          <p:cNvSpPr txBox="1">
            <a:spLocks noChangeArrowheads="1"/>
          </p:cNvSpPr>
          <p:nvPr/>
        </p:nvSpPr>
        <p:spPr bwMode="auto">
          <a:xfrm>
            <a:off x="3274484" y="1079500"/>
            <a:ext cx="12505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1">
                <a:latin typeface="Calibri" pitchFamily="34" charset="0"/>
              </a:rPr>
              <a:t>INVESTORS</a:t>
            </a:r>
          </a:p>
        </p:txBody>
      </p:sp>
      <p:cxnSp>
        <p:nvCxnSpPr>
          <p:cNvPr id="10256" name="Straight Arrow Connector 31"/>
          <p:cNvCxnSpPr>
            <a:cxnSpLocks noChangeShapeType="1"/>
            <a:endCxn id="9" idx="0"/>
          </p:cNvCxnSpPr>
          <p:nvPr/>
        </p:nvCxnSpPr>
        <p:spPr bwMode="auto">
          <a:xfrm flipH="1">
            <a:off x="4094825" y="1463676"/>
            <a:ext cx="1719" cy="461963"/>
          </a:xfrm>
          <a:prstGeom prst="straightConnector1">
            <a:avLst/>
          </a:prstGeom>
          <a:noFill/>
          <a:ln w="44450" algn="ctr">
            <a:solidFill>
              <a:srgbClr val="00B05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Straight Arrow Connector 39"/>
          <p:cNvCxnSpPr>
            <a:cxnSpLocks noChangeShapeType="1"/>
            <a:endCxn id="10246" idx="3"/>
          </p:cNvCxnSpPr>
          <p:nvPr/>
        </p:nvCxnSpPr>
        <p:spPr bwMode="auto">
          <a:xfrm flipH="1">
            <a:off x="5819775" y="3657600"/>
            <a:ext cx="536575" cy="0"/>
          </a:xfrm>
          <a:prstGeom prst="straightConnector1">
            <a:avLst/>
          </a:prstGeom>
          <a:noFill/>
          <a:ln w="444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Straight Arrow Connector 52"/>
          <p:cNvCxnSpPr>
            <a:cxnSpLocks noChangeShapeType="1"/>
          </p:cNvCxnSpPr>
          <p:nvPr/>
        </p:nvCxnSpPr>
        <p:spPr bwMode="auto">
          <a:xfrm flipH="1">
            <a:off x="975123" y="3644900"/>
            <a:ext cx="1420548" cy="12700"/>
          </a:xfrm>
          <a:prstGeom prst="straightConnector1">
            <a:avLst/>
          </a:prstGeom>
          <a:noFill/>
          <a:ln w="444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TextBox 54"/>
          <p:cNvSpPr txBox="1">
            <a:spLocks noChangeArrowheads="1"/>
          </p:cNvSpPr>
          <p:nvPr/>
        </p:nvSpPr>
        <p:spPr bwMode="auto">
          <a:xfrm>
            <a:off x="3486019" y="4946650"/>
            <a:ext cx="12468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1">
                <a:latin typeface="Calibri" pitchFamily="34" charset="0"/>
              </a:rPr>
              <a:t>AGENTS</a:t>
            </a:r>
          </a:p>
        </p:txBody>
      </p:sp>
      <p:sp>
        <p:nvSpPr>
          <p:cNvPr id="10260" name="TextBox 57"/>
          <p:cNvSpPr txBox="1">
            <a:spLocks noChangeArrowheads="1"/>
          </p:cNvSpPr>
          <p:nvPr/>
        </p:nvSpPr>
        <p:spPr bwMode="auto">
          <a:xfrm>
            <a:off x="3312319" y="5805489"/>
            <a:ext cx="12505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1">
                <a:latin typeface="Calibri" pitchFamily="34" charset="0"/>
              </a:rPr>
              <a:t>INVESTORS</a:t>
            </a:r>
          </a:p>
        </p:txBody>
      </p:sp>
      <p:grpSp>
        <p:nvGrpSpPr>
          <p:cNvPr id="2" name="Diagram group"/>
          <p:cNvGrpSpPr/>
          <p:nvPr/>
        </p:nvGrpSpPr>
        <p:grpSpPr>
          <a:xfrm>
            <a:off x="8258474" y="5464979"/>
            <a:ext cx="1523118" cy="913871"/>
            <a:chOff x="3483" y="664289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21" name="Group 20"/>
            <p:cNvGrpSpPr/>
            <p:nvPr/>
          </p:nvGrpSpPr>
          <p:grpSpPr>
            <a:xfrm>
              <a:off x="3483" y="664289"/>
              <a:ext cx="1523118" cy="913871"/>
              <a:chOff x="3483" y="664289"/>
              <a:chExt cx="1523118" cy="91387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483" y="664289"/>
                <a:ext cx="1523118" cy="913871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ounded Rectangle 4"/>
              <p:cNvSpPr/>
              <p:nvPr/>
            </p:nvSpPr>
            <p:spPr>
              <a:xfrm>
                <a:off x="30249" y="691055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Pre-Execution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91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200" smtClean="0">
                <a:solidFill>
                  <a:srgbClr val="000000"/>
                </a:solidFill>
              </a:rPr>
              <a:t>Page </a:t>
            </a:r>
            <a:fld id="{6A0188B0-4748-4A3F-9686-18F1B2202B56}" type="slidenum">
              <a:rPr lang="en-US" altLang="en-US" sz="12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741231" y="1573213"/>
            <a:ext cx="858004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dirty="0" smtClean="0">
                <a:cs typeface="Arial" panose="020B0604020202020204" pitchFamily="34" charset="0"/>
              </a:rPr>
              <a:t>A </a:t>
            </a:r>
            <a:r>
              <a:rPr lang="en-GB" altLang="en-US" sz="1800" dirty="0">
                <a:cs typeface="Arial" panose="020B0604020202020204" pitchFamily="34" charset="0"/>
              </a:rPr>
              <a:t>Market is an environment in which securities are bought and sold.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800" dirty="0">
                <a:cs typeface="Arial" panose="020B0604020202020204" pitchFamily="34" charset="0"/>
              </a:rPr>
              <a:t>Central to some market places is the Stock Exchange.</a:t>
            </a:r>
          </a:p>
          <a:p>
            <a:pPr eaLnBrk="1" hangingPunct="1">
              <a:spcBef>
                <a:spcPct val="0"/>
              </a:spcBef>
            </a:pPr>
            <a:endParaRPr lang="en-GB" altLang="en-US" sz="1800" dirty="0"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altLang="en-US" sz="1800" dirty="0"/>
              <a:t>Trades </a:t>
            </a:r>
            <a:r>
              <a:rPr lang="en-GB" altLang="en-US" sz="1800" dirty="0" smtClean="0"/>
              <a:t>can be executed over a centralized locations </a:t>
            </a:r>
            <a:r>
              <a:rPr lang="en-GB" altLang="en-US" sz="1800" dirty="0" err="1" smtClean="0"/>
              <a:t>i.e</a:t>
            </a:r>
            <a:r>
              <a:rPr lang="en-GB" altLang="en-US" sz="1800" dirty="0" smtClean="0"/>
              <a:t> “On-Exchange</a:t>
            </a:r>
            <a:r>
              <a:rPr lang="en-GB" altLang="en-US" sz="1800" dirty="0"/>
              <a:t>” or “Exchange Traded”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endParaRPr lang="en-GB" altLang="en-US" sz="1800" dirty="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altLang="en-US" sz="1800" dirty="0"/>
              <a:t>Other trades </a:t>
            </a:r>
            <a:r>
              <a:rPr lang="en-GB" altLang="en-US" sz="1800" dirty="0" smtClean="0"/>
              <a:t>are executed through third party systems or locations i.e. </a:t>
            </a:r>
            <a:r>
              <a:rPr lang="en-GB" altLang="en-US" sz="1800" dirty="0"/>
              <a:t>“OTC” (Over the Counter) or Non-Exchange Traded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endParaRPr lang="en-GB" altLang="en-US" sz="1800" dirty="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altLang="en-US" sz="1800" dirty="0"/>
              <a:t>Each securities market has an associated and </a:t>
            </a:r>
            <a:r>
              <a:rPr lang="en-GB" altLang="en-US" sz="1800" dirty="0" smtClean="0"/>
              <a:t>recognisable </a:t>
            </a:r>
            <a:r>
              <a:rPr lang="en-GB" altLang="en-US" sz="1800" dirty="0"/>
              <a:t>place to effect settlement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endParaRPr lang="en-GB" altLang="en-US" sz="1800" dirty="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altLang="en-US" sz="1800" dirty="0" smtClean="0"/>
              <a:t>I.E. U.S. Government </a:t>
            </a:r>
            <a:r>
              <a:rPr lang="en-GB" altLang="en-US" sz="1800" dirty="0"/>
              <a:t>Bonds traded </a:t>
            </a:r>
            <a:r>
              <a:rPr lang="en-GB" altLang="en-US" sz="1800" dirty="0" smtClean="0"/>
              <a:t>OTC via JPM Chase, Goldman Sachs etc. </a:t>
            </a:r>
            <a:endParaRPr lang="en-GB" alt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806245"/>
            <a:ext cx="9906000" cy="646331"/>
          </a:xfrm>
          <a:prstGeom prst="rect">
            <a:avLst/>
          </a:prstGeom>
          <a:solidFill>
            <a:srgbClr val="006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Market &amp; Stock Exchanges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Diagram group"/>
          <p:cNvGrpSpPr/>
          <p:nvPr/>
        </p:nvGrpSpPr>
        <p:grpSpPr>
          <a:xfrm>
            <a:off x="8260050" y="5455957"/>
            <a:ext cx="1523118" cy="913871"/>
            <a:chOff x="3483" y="664289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3483" y="664289"/>
              <a:ext cx="1523118" cy="913871"/>
              <a:chOff x="3483" y="664289"/>
              <a:chExt cx="1523118" cy="91387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483" y="664289"/>
                <a:ext cx="1523118" cy="913871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30249" y="691055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Pre-Execution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8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457200"/>
            <a:ext cx="8420100" cy="762000"/>
          </a:xfrm>
        </p:spPr>
        <p:txBody>
          <a:bodyPr/>
          <a:lstStyle/>
          <a:p>
            <a:r>
              <a:rPr lang="en-US" dirty="0" smtClean="0"/>
              <a:t>Pre-Execution Activities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072444"/>
            <a:ext cx="8420100" cy="53823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+mn-lt"/>
              </a:rPr>
              <a:t>Negotiating the deal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latin typeface="+mn-lt"/>
              </a:rPr>
              <a:t>Details of complex deals can </a:t>
            </a:r>
            <a:r>
              <a:rPr lang="en-GB" dirty="0">
                <a:latin typeface="+mn-lt"/>
              </a:rPr>
              <a:t>be negotiated with a counterparty and provisionally inserted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n-lt"/>
              </a:rPr>
              <a:t>A Master Agreement can be negotiated to act as a framework for future contracts with the same counterparty.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n-lt"/>
              </a:rPr>
              <a:t>Deals are checked by Compliance and Front Office </a:t>
            </a:r>
            <a:r>
              <a:rPr lang="en-GB" dirty="0" smtClean="0">
                <a:latin typeface="+mn-lt"/>
              </a:rPr>
              <a:t>management; verified and approved prior to </a:t>
            </a:r>
            <a:r>
              <a:rPr lang="en-GB" dirty="0">
                <a:latin typeface="+mn-lt"/>
              </a:rPr>
              <a:t>execution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n-lt"/>
              </a:rPr>
              <a:t>A</a:t>
            </a:r>
            <a:r>
              <a:rPr lang="en-GB" dirty="0" smtClean="0">
                <a:latin typeface="+mn-lt"/>
              </a:rPr>
              <a:t>t this point, a hedging strategy </a:t>
            </a:r>
            <a:r>
              <a:rPr lang="en-GB" dirty="0">
                <a:latin typeface="+mn-lt"/>
              </a:rPr>
              <a:t>may be formulated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+mn-lt"/>
              </a:rPr>
              <a:t>Order taking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n-lt"/>
              </a:rPr>
              <a:t>Both Sales and Traders </a:t>
            </a:r>
            <a:r>
              <a:rPr lang="en-GB" dirty="0" smtClean="0">
                <a:latin typeface="+mn-lt"/>
              </a:rPr>
              <a:t>may take </a:t>
            </a:r>
            <a:r>
              <a:rPr lang="en-GB" dirty="0">
                <a:latin typeface="+mn-lt"/>
              </a:rPr>
              <a:t>orders from clients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n-lt"/>
              </a:rPr>
              <a:t>Orders may be aggregated before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" name="Diagram group"/>
          <p:cNvGrpSpPr/>
          <p:nvPr/>
        </p:nvGrpSpPr>
        <p:grpSpPr>
          <a:xfrm>
            <a:off x="8258475" y="5455957"/>
            <a:ext cx="1523118" cy="913871"/>
            <a:chOff x="3483" y="664289"/>
            <a:chExt cx="1523118" cy="913871"/>
          </a:xfrm>
          <a:scene3d>
            <a:camera prst="isometricOffAxis2Left" zoom="95000"/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3483" y="664289"/>
              <a:ext cx="1523118" cy="913871"/>
              <a:chOff x="3483" y="664289"/>
              <a:chExt cx="1523118" cy="91387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483" y="664289"/>
                <a:ext cx="1523118" cy="913871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30249" y="691055"/>
                <a:ext cx="1469586" cy="860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Pre-Execution</a:t>
                </a:r>
                <a:endParaRPr lang="en-GB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22784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Trade Lifecycle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7F7F7F"/>
                </a:solidFill>
              </a:rPr>
              <a:t>Pre-Execution</a:t>
            </a:r>
            <a:endParaRPr lang="en-GB" dirty="0">
              <a:solidFill>
                <a:srgbClr val="7F7F7F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333399"/>
                </a:solidFill>
              </a:rPr>
              <a:t>Execution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Matching &amp; Confirmation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Post Booking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Settlement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FABC43E-362F-47C7-AE5F-E86AE3749A2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442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Academy PPT Template - Create 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p:properties xmlns:p="http://schemas.microsoft.com/office/2006/metadata/properties" xmlns:xsi="http://www.w3.org/2001/XMLSchema-instance"><documentManagement><Document_x0020_Type xmlns="$ListId:Shared Documents;">Slide Decks</Document_x0020_Type><Week xmlns="$ListId:Shared Documents;">04</Week><Module xmlns="$ListId:Shared Documents;">Slide Decks</Module></documentManagement>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ct:contentTypeSchema ct:_="" ma:_="" ma:contentTypeName="Document" ma:contentTypeID="0x01010093FC6DF96BF6F74080B4E8979BE70522" ma:contentTypeVersion="" ma:contentTypeDescription="Create a new document." ma:contentTypeScope="" ma:versionID="3c77a53cf45dbcab7ec3dbd97603aadb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809877acde0cd0e1ec136c8f5dd110c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Week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Week" ma:index="8" nillable="true" ma:displayName="Week" ma:format="Dropdown" ma:indexed="true" ma:internalName="Week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9" nillable="true" ma:displayName="Document Type" ma:format="Dropdown" ma:indexed="true" ma:internalName="Document_x0020_Type">
<xsd:simpleType>
<xsd:restriction base="dms:Choice">
<xsd:enumeration value="Course Setup"/>
<xsd:enumeration value="Exams"/>
<xsd:enumeration value="Exercise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0" nillable="true" ma:displayName="Module" ma:format="Dropdown" ma:indexed="true" ma:internalName="Module">
<xsd:simpleType>
<xsd:restriction base="dms:Choice">
<xsd:enumeration value="Schedule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04C98365-AA8B-41A5-B8A8-47652F7F7DB3}">
  <ds:schemaRefs>
    <ds:schemaRef ds:uri="http://schemas.microsoft.com/office/2006/metadata/properties"/>
    <ds:schemaRef ds:uri="$ListId:Shared Documents;"/>
  </ds:schemaRefs>
</ds:datastoreItem>
</file>

<file path=customXml/itemProps2.xml><?xml version="1.0" encoding="utf-8"?>
<ds:datastoreItem xmlns:ds="http://schemas.openxmlformats.org/officeDocument/2006/customXml" ds:itemID="{790EABC6-3FEA-441F-A293-15B79034ED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DAA6CE-3C31-45F0-8247-0B59F17F80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Academy - Presentation - v1.7</Template>
  <TotalTime>3904</TotalTime>
  <Words>1450</Words>
  <Application>Microsoft Office PowerPoint</Application>
  <PresentationFormat>A4 Paper (210x297 mm)</PresentationFormat>
  <Paragraphs>335</Paragraphs>
  <Slides>30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2014 Academy PPT Template - Create New</vt:lpstr>
      <vt:lpstr>PowerPoint Presentation</vt:lpstr>
      <vt:lpstr>Module objectives</vt:lpstr>
      <vt:lpstr>The Trade Lifecycle </vt:lpstr>
      <vt:lpstr>Trade Life Cycle Overview</vt:lpstr>
      <vt:lpstr>PowerPoint Presentation</vt:lpstr>
      <vt:lpstr>PowerPoint Presentation</vt:lpstr>
      <vt:lpstr>PowerPoint Presentation</vt:lpstr>
      <vt:lpstr>Pre-Execution Activities</vt:lpstr>
      <vt:lpstr>The Trade Lifecycle </vt:lpstr>
      <vt:lpstr>Trade Life Cycle Overview: Execution</vt:lpstr>
      <vt:lpstr>Execution</vt:lpstr>
      <vt:lpstr>PowerPoint Presentation</vt:lpstr>
      <vt:lpstr>Trade Tickets</vt:lpstr>
      <vt:lpstr>PowerPoint Presentation</vt:lpstr>
      <vt:lpstr>The Trade Lifecycle </vt:lpstr>
      <vt:lpstr>Trade Life Cycle Overview: Matching and Confirmation</vt:lpstr>
      <vt:lpstr>Trade Matching</vt:lpstr>
      <vt:lpstr>Trade Agreement/Matching</vt:lpstr>
      <vt:lpstr>The Trade Lifecycle </vt:lpstr>
      <vt:lpstr>Trade Life Cycle Overview: Post Booking</vt:lpstr>
      <vt:lpstr>Post Booking Tasks</vt:lpstr>
      <vt:lpstr>PowerPoint Presentation</vt:lpstr>
      <vt:lpstr>Overnight Processes</vt:lpstr>
      <vt:lpstr>The Trade Lifecycle </vt:lpstr>
      <vt:lpstr>Trade Life Cycle Overview Settlement</vt:lpstr>
      <vt:lpstr>Types of Settlement</vt:lpstr>
      <vt:lpstr>PowerPoint Presentation</vt:lpstr>
      <vt:lpstr>PowerPoint Presentation</vt:lpstr>
      <vt:lpstr>Netting</vt:lpstr>
      <vt:lpstr>Questions</vt:lpstr>
    </vt:vector>
  </TitlesOfParts>
  <Company>FDM Group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daniel.horan</dc:creator>
  <cp:lastModifiedBy>Richard Jimenez</cp:lastModifiedBy>
  <cp:revision>185</cp:revision>
  <cp:lastPrinted>2008-08-11T14:05:23Z</cp:lastPrinted>
  <dcterms:created xsi:type="dcterms:W3CDTF">2011-10-31T12:28:12Z</dcterms:created>
  <dcterms:modified xsi:type="dcterms:W3CDTF">2016-12-05T13:52:39Z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0x01010093FC6DF96BF6F74080B4E8979BE70522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Module">
    <vt:lpwstr>Slide Decks</vt:lpwstr>
  </property>
  <property fmtid="{D5CDD505-2E9C-101B-9397-08002B2CF9AE}" pid="6" name="Week">
    <vt:lpwstr>04</vt:lpwstr>
  </property>
  <property fmtid="{D5CDD505-2E9C-101B-9397-08002B2CF9AE}" pid="7" name="RestrictedToTheseUsers">
    <vt:lpwstr>Academy Trainers (LMS)1244</vt:lpwstr>
  </property>
  <property fmtid="{D5CDD505-2E9C-101B-9397-08002B2CF9AE}" pid="8" name="Document Type">
    <vt:lpwstr>Slide Decks</vt:lpwstr>
  </property>
</Properties>
</file>