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6DA1-3E4C-48FE-A919-9EF3123C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6CA7F-B6E2-4AE9-9E22-55FE6CB02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56F6-67F9-4D1B-B871-D46FAD35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0F65-5BE8-4399-9DB3-219B0871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1E25-BAF4-49BE-900E-9624B207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7007-3EFD-4A8E-83D3-56892F9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A31BE-AA67-4DD8-91D6-FC4CD971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626C-55D6-4E3F-AFE5-C692CD0B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789A-651F-4352-87A0-4FFCB384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6195-6862-4515-9E69-58C46008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57257-85CC-4597-B51F-35BD40256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E497D-1E91-4A5A-A5BF-5BF229F27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47EE-47D0-4A5F-9BE3-CD3E8E55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6AFE-B035-444C-BD56-C87C79B2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A58E-EB45-435E-89D2-5F302BD0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6293-538D-4CD7-B3C0-CB2A8F45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D0F9-D324-45E6-8698-6DCD3022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9C49-2EBF-4CCA-B81F-FB495C69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C8D2-CE6E-43CB-9428-BDB381EE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4DE20-890E-4CBC-8826-62F64C5F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2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CF1C-E368-46C1-B58E-BB8C66E6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04C9D-BC1E-4969-A2E4-A759FD6B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0502-709F-4873-8812-BE9E90A3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FEE70-5AA6-4EF8-88B8-12B7DED8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816C-A6E2-4B1B-BE5C-57024D60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B329-CAFC-4BD1-9B44-8B1F4BA5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4D7B-AAC6-4DE1-9BCE-9798AC73C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24BD0-B3CC-4618-870A-4B7D9135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BF93-AE6D-44A1-933E-05F7F6CC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D709A-0475-47DC-96A9-555DD5D4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AD46-DDB6-4A08-952D-4ED85C3E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7C46-27F4-429D-A581-3F9717A7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4DEA6-66F4-46F6-A7FB-F9ACF0A9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35F33-0DAE-4817-BE2E-89C3BA92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C6958-19CB-4595-8AE3-D7608979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D3374-A445-420C-9DCD-07043521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B487D-753E-4F62-9707-58207CFA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71826-8777-49CF-9673-ADBA3B42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094A2-06B7-40CC-A1B4-FEBE12A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E384-B14D-4B2C-B5EB-A9B0AEF1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32E0-ADDA-4E89-99BA-54348AE3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787-7B58-45C5-B961-AD790BCF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2ADDC-68A2-409A-BA24-C94AC7D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43478-1B16-41E2-B8EF-320C3148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893ED-5306-474A-91F6-CD5FB3B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1C939-6FEB-4FD0-BE19-282D8C19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E0A5-E57B-47E3-BA8C-4ABDE828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ED69-1589-4593-8230-A388697E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B0AD6-B5EC-4958-881A-E5F65F235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4985-B82F-447A-9912-B2DB303A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75B4D-1513-45F2-862D-2ED1F36A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F015-9D83-46D8-BEDE-300C6E5B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9553-813B-4BFA-A94B-DD2CB6F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FFB98-8A51-4819-8F96-3DE2F1CFD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AF217-5089-4FE4-A1CB-2F92C285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4D522-7A36-4241-92F4-59F5989A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6356-6704-4517-BFAF-E0E8F1C5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6450F-35BF-4CAB-90E9-245FDFAA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7A138-EF6E-413F-B855-090A3224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6C9E-605D-4976-81D0-642EF904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4F3B-C77D-48B8-8CAA-0130042F1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92C2-49ED-4E79-A633-257E1DAB0F0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7091-5064-4844-A2F5-4BEF0CF8B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76F5-A9D3-42FA-B04D-8DBD2D6D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7180-D875-4CDD-9AF5-C0CDCF36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B60BF-7BAE-49C9-8DC7-64C406C2F8B7}"/>
              </a:ext>
            </a:extLst>
          </p:cNvPr>
          <p:cNvSpPr/>
          <p:nvPr/>
        </p:nvSpPr>
        <p:spPr>
          <a:xfrm>
            <a:off x="1011382" y="0"/>
            <a:ext cx="10238509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3038"/>
            <a:r>
              <a:rPr lang="en-US" dirty="0" err="1"/>
              <a:t>BlogUI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4991D5-A225-4CC1-A76D-D4B1AECBCF45}"/>
              </a:ext>
            </a:extLst>
          </p:cNvPr>
          <p:cNvSpPr/>
          <p:nvPr/>
        </p:nvSpPr>
        <p:spPr>
          <a:xfrm>
            <a:off x="1011382" y="838200"/>
            <a:ext cx="1357745" cy="658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31007-0302-46E0-BF0A-3550096E5620}"/>
              </a:ext>
            </a:extLst>
          </p:cNvPr>
          <p:cNvSpPr/>
          <p:nvPr/>
        </p:nvSpPr>
        <p:spPr>
          <a:xfrm>
            <a:off x="2369127" y="838200"/>
            <a:ext cx="1357745" cy="658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1E88C-8088-4E39-8F11-318B8BD7B967}"/>
              </a:ext>
            </a:extLst>
          </p:cNvPr>
          <p:cNvSpPr/>
          <p:nvPr/>
        </p:nvSpPr>
        <p:spPr>
          <a:xfrm>
            <a:off x="1011382" y="1496290"/>
            <a:ext cx="10238509" cy="5361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47260-66C6-4FC9-9307-EF3646966295}"/>
              </a:ext>
            </a:extLst>
          </p:cNvPr>
          <p:cNvSpPr/>
          <p:nvPr/>
        </p:nvSpPr>
        <p:spPr>
          <a:xfrm>
            <a:off x="1011382" y="1766454"/>
            <a:ext cx="3235037" cy="1904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75296-E3F9-4B5F-8EA7-A149407EF0E4}"/>
              </a:ext>
            </a:extLst>
          </p:cNvPr>
          <p:cNvSpPr/>
          <p:nvPr/>
        </p:nvSpPr>
        <p:spPr>
          <a:xfrm>
            <a:off x="1011381" y="3848098"/>
            <a:ext cx="3235037" cy="100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Text Brief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05DD0-7D9E-4966-8796-45023CF49DA4}"/>
              </a:ext>
            </a:extLst>
          </p:cNvPr>
          <p:cNvSpPr/>
          <p:nvPr/>
        </p:nvSpPr>
        <p:spPr>
          <a:xfrm>
            <a:off x="8014854" y="1766454"/>
            <a:ext cx="3235037" cy="1904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C6A2E4-E960-4C8D-BF08-F04098DF7EA6}"/>
              </a:ext>
            </a:extLst>
          </p:cNvPr>
          <p:cNvSpPr/>
          <p:nvPr/>
        </p:nvSpPr>
        <p:spPr>
          <a:xfrm>
            <a:off x="8014853" y="3848098"/>
            <a:ext cx="3235037" cy="100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Text Brief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DA92C-D149-454D-9A01-8F90E4849181}"/>
              </a:ext>
            </a:extLst>
          </p:cNvPr>
          <p:cNvSpPr/>
          <p:nvPr/>
        </p:nvSpPr>
        <p:spPr>
          <a:xfrm>
            <a:off x="4513117" y="1766454"/>
            <a:ext cx="3235037" cy="1904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DC335-60A1-4F07-847A-1DCB1CEE4D94}"/>
              </a:ext>
            </a:extLst>
          </p:cNvPr>
          <p:cNvSpPr/>
          <p:nvPr/>
        </p:nvSpPr>
        <p:spPr>
          <a:xfrm>
            <a:off x="4513116" y="3848098"/>
            <a:ext cx="3235037" cy="100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Text Brief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54E4F3-71FD-42E0-BDDB-3F7775906828}"/>
              </a:ext>
            </a:extLst>
          </p:cNvPr>
          <p:cNvSpPr/>
          <p:nvPr/>
        </p:nvSpPr>
        <p:spPr>
          <a:xfrm>
            <a:off x="1011381" y="4953833"/>
            <a:ext cx="3235037" cy="1904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BF4DA-6F01-4C60-B8E2-4A0B52312CEF}"/>
              </a:ext>
            </a:extLst>
          </p:cNvPr>
          <p:cNvSpPr/>
          <p:nvPr/>
        </p:nvSpPr>
        <p:spPr>
          <a:xfrm>
            <a:off x="1011380" y="7035477"/>
            <a:ext cx="3235037" cy="100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Text Brief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1C0A47-84DC-4C83-9458-D1A14E856B7C}"/>
              </a:ext>
            </a:extLst>
          </p:cNvPr>
          <p:cNvSpPr/>
          <p:nvPr/>
        </p:nvSpPr>
        <p:spPr>
          <a:xfrm>
            <a:off x="8014853" y="4953833"/>
            <a:ext cx="3235037" cy="1904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6F230-3974-48B4-9F09-20C424F7B3E6}"/>
              </a:ext>
            </a:extLst>
          </p:cNvPr>
          <p:cNvSpPr/>
          <p:nvPr/>
        </p:nvSpPr>
        <p:spPr>
          <a:xfrm>
            <a:off x="8014852" y="7035477"/>
            <a:ext cx="3235037" cy="100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Text Brief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4509ED-B367-4244-8317-110D11B3B65B}"/>
              </a:ext>
            </a:extLst>
          </p:cNvPr>
          <p:cNvSpPr/>
          <p:nvPr/>
        </p:nvSpPr>
        <p:spPr>
          <a:xfrm>
            <a:off x="4513116" y="4953833"/>
            <a:ext cx="3235037" cy="1904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C0030A-7C10-4A90-9571-33C264BE3D82}"/>
              </a:ext>
            </a:extLst>
          </p:cNvPr>
          <p:cNvSpPr/>
          <p:nvPr/>
        </p:nvSpPr>
        <p:spPr>
          <a:xfrm>
            <a:off x="4513115" y="7035477"/>
            <a:ext cx="3235037" cy="100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Text Brief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929079-36AC-46B9-9A08-8A61F042CAB8}"/>
              </a:ext>
            </a:extLst>
          </p:cNvPr>
          <p:cNvSpPr/>
          <p:nvPr/>
        </p:nvSpPr>
        <p:spPr>
          <a:xfrm>
            <a:off x="1011381" y="3844156"/>
            <a:ext cx="852056" cy="256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Author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BFE1AC-2764-4346-9B23-C6B4572130EE}"/>
              </a:ext>
            </a:extLst>
          </p:cNvPr>
          <p:cNvSpPr/>
          <p:nvPr/>
        </p:nvSpPr>
        <p:spPr>
          <a:xfrm>
            <a:off x="1863437" y="3844156"/>
            <a:ext cx="852056" cy="256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6592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Perez</dc:creator>
  <cp:lastModifiedBy>Jason Perez</cp:lastModifiedBy>
  <cp:revision>4</cp:revision>
  <dcterms:created xsi:type="dcterms:W3CDTF">2019-01-13T04:01:05Z</dcterms:created>
  <dcterms:modified xsi:type="dcterms:W3CDTF">2019-01-13T04:23:50Z</dcterms:modified>
</cp:coreProperties>
</file>