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4BA"/>
    <a:srgbClr val="02575C"/>
    <a:srgbClr val="F2F2F2"/>
    <a:srgbClr val="4472C4"/>
    <a:srgbClr val="000000"/>
    <a:srgbClr val="C2E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03E-E48D-4EEC-8665-BE8B68B2E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C8898-98DB-473F-B326-FB3F6BD64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5F9E-13D5-48CF-970D-9A05AB5F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9EFC9-1CCB-4F79-BDC1-422C91FB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9CC6-B66B-45C6-8FEE-1F61FFBE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8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9E78-E565-45DF-B76A-73FB20C8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E8008-1312-4A06-9DF8-FBAEF0029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64FA-05E9-4724-8715-0DBFDB244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83A7-48AA-4111-ADCB-A6819428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DF17B-3512-4C4F-8F40-5C9D8F00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65CBC-347F-4791-9396-182DD7445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E532C-E8A4-4A35-8106-CD699E98E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F05A-CE18-4A0E-84CE-B2733730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68B1-643F-4C8C-95B0-7D1F284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2ADB-DBF0-4342-B891-AE406488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63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57D4-8E09-4806-8A3A-B97A0CFA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F803-0A36-4B54-87DF-5BBD0C7B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423E-59F9-4098-80B0-D67B5E6D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05E0-D159-458F-88A6-687A82F2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169D1-479C-48A7-9302-7083D2BB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0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60AD-447C-4CB7-BABB-740AE913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825B-F138-485A-B1F2-A11BF737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E84E-0140-430A-A34B-A08B162C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568E-BE5D-49ED-AE4E-BBA5800B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3E2B-EE5D-4440-ADD1-4854595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5373-B2CB-4689-876B-6E067C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A087-686A-48C4-BEB0-71458E764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2C8A-CA81-4531-AF0F-8E7F26A32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49A7B-B486-4EE5-A76E-823796F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B0451-2356-48BF-8079-EABB3D6B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E626-ACF5-450D-B21A-07E6D683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04C-7E94-404B-90FD-8B1440B4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ACCB-80A2-4E55-8F74-BA4454F9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EECD0-2F77-4284-B015-1EE95B68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0531-F261-4036-B4AB-36CC2752D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8B2DB-7A5C-417D-BF8E-220336A57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C3DA6-6CE2-4DD0-B520-94687834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F1DF3-12DD-41A3-8162-C984BC6A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9B0F-E25A-496E-9416-998AA8F7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8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D580-F59E-4060-9EC9-C8B019CE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070B3-2175-4473-A150-25CC400C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093D7-DC9D-4963-BBEB-14A74151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56ED6-F78D-476A-8EAF-E9EF2AB9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61E7B-4667-45E9-999E-70F08D4C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7C17E-98DE-4399-A9BF-3287A99C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EA47-D14B-494E-8D9E-8E1F7E8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4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0B37-B08D-441F-9014-10AC379C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F87B-2786-428F-B855-7388B61A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CC2B-AF7B-4876-AF89-B1C7CD67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60DF9-4EC7-4E7E-8F63-960FDBF7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3194-3FFC-466C-9BC6-DDDCFABA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A213-DF3E-45F8-88EF-0E6A822B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6A04-7EBF-4A27-898A-9BBDE8CF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E68D5-10A1-4541-A431-A6DFE7109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A9567-6C5F-4C40-A35C-D8E835CF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A7C6-2E87-47F3-830A-0920E529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3D4FD-367F-4CF3-9921-D64E4984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83D27-D7CE-466D-AAC8-574FEA42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0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99C7-17B3-435F-88CB-6722107E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45F0-3320-4E48-A4B8-CE1026EF0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9507-13CD-47C6-B3E4-D7AF36538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2B83A-8DBC-4138-8F8E-346F2B186E5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5FE77-CB00-4F2E-A392-E8F9A2EE0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840AD-529A-4BE2-BC49-21AD5F4E0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1C87-AD98-400C-9F73-88EAB5A02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9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9BA63F-AC42-45C9-8C70-4565C515748B}"/>
              </a:ext>
            </a:extLst>
          </p:cNvPr>
          <p:cNvSpPr/>
          <p:nvPr/>
        </p:nvSpPr>
        <p:spPr>
          <a:xfrm>
            <a:off x="3509439" y="1554608"/>
            <a:ext cx="3068185" cy="928465"/>
          </a:xfrm>
          <a:custGeom>
            <a:avLst/>
            <a:gdLst>
              <a:gd name="connsiteX0" fmla="*/ 137834 w 3068185"/>
              <a:gd name="connsiteY0" fmla="*/ 0 h 1856930"/>
              <a:gd name="connsiteX1" fmla="*/ 2931269 w 3068185"/>
              <a:gd name="connsiteY1" fmla="*/ 0 h 1856930"/>
              <a:gd name="connsiteX2" fmla="*/ 3068185 w 3068185"/>
              <a:gd name="connsiteY2" fmla="*/ 136916 h 1856930"/>
              <a:gd name="connsiteX3" fmla="*/ 3068185 w 3068185"/>
              <a:gd name="connsiteY3" fmla="*/ 1358293 h 1856930"/>
              <a:gd name="connsiteX4" fmla="*/ 2931269 w 3068185"/>
              <a:gd name="connsiteY4" fmla="*/ 1495209 h 1856930"/>
              <a:gd name="connsiteX5" fmla="*/ 646847 w 3068185"/>
              <a:gd name="connsiteY5" fmla="*/ 1495209 h 1856930"/>
              <a:gd name="connsiteX6" fmla="*/ 646847 w 3068185"/>
              <a:gd name="connsiteY6" fmla="*/ 1797698 h 1856930"/>
              <a:gd name="connsiteX7" fmla="*/ 587615 w 3068185"/>
              <a:gd name="connsiteY7" fmla="*/ 1856930 h 1856930"/>
              <a:gd name="connsiteX8" fmla="*/ 59232 w 3068185"/>
              <a:gd name="connsiteY8" fmla="*/ 1856930 h 1856930"/>
              <a:gd name="connsiteX9" fmla="*/ 0 w 3068185"/>
              <a:gd name="connsiteY9" fmla="*/ 1797698 h 1856930"/>
              <a:gd name="connsiteX10" fmla="*/ 0 w 3068185"/>
              <a:gd name="connsiteY10" fmla="*/ 420953 h 1856930"/>
              <a:gd name="connsiteX11" fmla="*/ 918 w 3068185"/>
              <a:gd name="connsiteY11" fmla="*/ 418737 h 1856930"/>
              <a:gd name="connsiteX12" fmla="*/ 918 w 3068185"/>
              <a:gd name="connsiteY12" fmla="*/ 136916 h 1856930"/>
              <a:gd name="connsiteX13" fmla="*/ 137834 w 3068185"/>
              <a:gd name="connsiteY13" fmla="*/ 0 h 1856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8185" h="1856930">
                <a:moveTo>
                  <a:pt x="137834" y="0"/>
                </a:moveTo>
                <a:lnTo>
                  <a:pt x="2931269" y="0"/>
                </a:lnTo>
                <a:cubicBezTo>
                  <a:pt x="3006886" y="0"/>
                  <a:pt x="3068185" y="61299"/>
                  <a:pt x="3068185" y="136916"/>
                </a:cubicBezTo>
                <a:lnTo>
                  <a:pt x="3068185" y="1358293"/>
                </a:lnTo>
                <a:cubicBezTo>
                  <a:pt x="3068185" y="1433910"/>
                  <a:pt x="3006886" y="1495209"/>
                  <a:pt x="2931269" y="1495209"/>
                </a:cubicBezTo>
                <a:lnTo>
                  <a:pt x="646847" y="1495209"/>
                </a:lnTo>
                <a:lnTo>
                  <a:pt x="646847" y="1797698"/>
                </a:lnTo>
                <a:cubicBezTo>
                  <a:pt x="646847" y="1830411"/>
                  <a:pt x="620328" y="1856930"/>
                  <a:pt x="587615" y="1856930"/>
                </a:cubicBezTo>
                <a:lnTo>
                  <a:pt x="59232" y="1856930"/>
                </a:lnTo>
                <a:cubicBezTo>
                  <a:pt x="26519" y="1856930"/>
                  <a:pt x="0" y="1830411"/>
                  <a:pt x="0" y="1797698"/>
                </a:cubicBezTo>
                <a:lnTo>
                  <a:pt x="0" y="420953"/>
                </a:lnTo>
                <a:lnTo>
                  <a:pt x="918" y="418737"/>
                </a:lnTo>
                <a:lnTo>
                  <a:pt x="918" y="136916"/>
                </a:lnTo>
                <a:cubicBezTo>
                  <a:pt x="918" y="61299"/>
                  <a:pt x="62217" y="0"/>
                  <a:pt x="1378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30082-0889-4E37-B68B-23B3CDF18ED5}"/>
              </a:ext>
            </a:extLst>
          </p:cNvPr>
          <p:cNvSpPr/>
          <p:nvPr/>
        </p:nvSpPr>
        <p:spPr>
          <a:xfrm>
            <a:off x="2261106" y="1554608"/>
            <a:ext cx="1701479" cy="1454810"/>
          </a:xfrm>
          <a:prstGeom prst="ellipse">
            <a:avLst/>
          </a:prstGeom>
          <a:solidFill>
            <a:srgbClr val="C2E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1D4BA"/>
              </a:solidFill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6D73B5C-4F62-4B21-99FC-EA36E59ADA0E}"/>
              </a:ext>
            </a:extLst>
          </p:cNvPr>
          <p:cNvSpPr/>
          <p:nvPr/>
        </p:nvSpPr>
        <p:spPr>
          <a:xfrm>
            <a:off x="4446815" y="2657789"/>
            <a:ext cx="2385452" cy="703257"/>
          </a:xfrm>
          <a:prstGeom prst="round2DiagRect">
            <a:avLst>
              <a:gd name="adj1" fmla="val 13482"/>
              <a:gd name="adj2" fmla="val 0"/>
            </a:avLst>
          </a:prstGeom>
          <a:solidFill>
            <a:srgbClr val="025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A1CFD4-D245-4CE5-A2DB-1628DBA25100}"/>
              </a:ext>
            </a:extLst>
          </p:cNvPr>
          <p:cNvSpPr/>
          <p:nvPr/>
        </p:nvSpPr>
        <p:spPr>
          <a:xfrm>
            <a:off x="559627" y="1819784"/>
            <a:ext cx="1701479" cy="1454810"/>
          </a:xfrm>
          <a:prstGeom prst="ellipse">
            <a:avLst/>
          </a:prstGeom>
          <a:solidFill>
            <a:srgbClr val="F1D4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BB4C2A-9A4B-CEAC-7435-F8D20CAC6D9D}"/>
              </a:ext>
            </a:extLst>
          </p:cNvPr>
          <p:cNvSpPr/>
          <p:nvPr/>
        </p:nvSpPr>
        <p:spPr>
          <a:xfrm>
            <a:off x="76822" y="167054"/>
            <a:ext cx="3197974" cy="18727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8F7207E-6EE6-1468-B131-95C0ADCDC102}"/>
              </a:ext>
            </a:extLst>
          </p:cNvPr>
          <p:cNvSpPr/>
          <p:nvPr/>
        </p:nvSpPr>
        <p:spPr>
          <a:xfrm>
            <a:off x="76822" y="2206870"/>
            <a:ext cx="5192590" cy="2611316"/>
          </a:xfrm>
          <a:prstGeom prst="roundRect">
            <a:avLst/>
          </a:prstGeom>
          <a:solidFill>
            <a:srgbClr val="02575C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BCFACB-E3C1-D4A7-B4F1-B09C36934DB3}"/>
              </a:ext>
            </a:extLst>
          </p:cNvPr>
          <p:cNvSpPr/>
          <p:nvPr/>
        </p:nvSpPr>
        <p:spPr>
          <a:xfrm>
            <a:off x="8220138" y="162656"/>
            <a:ext cx="3831212" cy="15694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58DB7B-CF5A-A262-53D5-8AE12A572E11}"/>
              </a:ext>
            </a:extLst>
          </p:cNvPr>
          <p:cNvSpPr/>
          <p:nvPr/>
        </p:nvSpPr>
        <p:spPr>
          <a:xfrm>
            <a:off x="6550269" y="4360985"/>
            <a:ext cx="5501082" cy="243107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4CF67B-DF8A-60DC-2803-493D2C419E1C}"/>
              </a:ext>
            </a:extLst>
          </p:cNvPr>
          <p:cNvSpPr/>
          <p:nvPr/>
        </p:nvSpPr>
        <p:spPr>
          <a:xfrm>
            <a:off x="76822" y="4919294"/>
            <a:ext cx="3114785" cy="1872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0D41B0D-6102-6BDB-EC6C-2FE98F093348}"/>
              </a:ext>
            </a:extLst>
          </p:cNvPr>
          <p:cNvSpPr/>
          <p:nvPr/>
        </p:nvSpPr>
        <p:spPr>
          <a:xfrm>
            <a:off x="3411415" y="4983770"/>
            <a:ext cx="2963007" cy="180828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6952A23-EA9D-2A16-B953-B43D9CDE7696}"/>
              </a:ext>
            </a:extLst>
          </p:cNvPr>
          <p:cNvSpPr/>
          <p:nvPr/>
        </p:nvSpPr>
        <p:spPr>
          <a:xfrm>
            <a:off x="8220138" y="1789239"/>
            <a:ext cx="3831212" cy="2514592"/>
          </a:xfrm>
          <a:prstGeom prst="roundRect">
            <a:avLst/>
          </a:prstGeom>
          <a:solidFill>
            <a:srgbClr val="02575C">
              <a:alpha val="7803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D7C74AB-489B-14EA-B821-8A5A475D14D3}"/>
              </a:ext>
            </a:extLst>
          </p:cNvPr>
          <p:cNvSpPr/>
          <p:nvPr/>
        </p:nvSpPr>
        <p:spPr>
          <a:xfrm>
            <a:off x="6701408" y="162655"/>
            <a:ext cx="1378080" cy="1848585"/>
          </a:xfrm>
          <a:prstGeom prst="roundRect">
            <a:avLst/>
          </a:prstGeom>
          <a:solidFill>
            <a:srgbClr val="02575C">
              <a:alpha val="7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24A37CA-3594-3665-FCE6-33AE0153DCA5}"/>
              </a:ext>
            </a:extLst>
          </p:cNvPr>
          <p:cNvSpPr/>
          <p:nvPr/>
        </p:nvSpPr>
        <p:spPr>
          <a:xfrm>
            <a:off x="5349221" y="2110153"/>
            <a:ext cx="2791107" cy="2708033"/>
          </a:xfrm>
          <a:custGeom>
            <a:avLst/>
            <a:gdLst>
              <a:gd name="connsiteX0" fmla="*/ 365620 w 2791107"/>
              <a:gd name="connsiteY0" fmla="*/ 0 h 2708033"/>
              <a:gd name="connsiteX1" fmla="*/ 2425487 w 2791107"/>
              <a:gd name="connsiteY1" fmla="*/ 0 h 2708033"/>
              <a:gd name="connsiteX2" fmla="*/ 2791107 w 2791107"/>
              <a:gd name="connsiteY2" fmla="*/ 365620 h 2708033"/>
              <a:gd name="connsiteX3" fmla="*/ 2791107 w 2791107"/>
              <a:gd name="connsiteY3" fmla="*/ 1828058 h 2708033"/>
              <a:gd name="connsiteX4" fmla="*/ 2425487 w 2791107"/>
              <a:gd name="connsiteY4" fmla="*/ 2193678 h 2708033"/>
              <a:gd name="connsiteX5" fmla="*/ 1060398 w 2791107"/>
              <a:gd name="connsiteY5" fmla="*/ 2193678 h 2708033"/>
              <a:gd name="connsiteX6" fmla="*/ 1060398 w 2791107"/>
              <a:gd name="connsiteY6" fmla="*/ 2531296 h 2708033"/>
              <a:gd name="connsiteX7" fmla="*/ 883661 w 2791107"/>
              <a:gd name="connsiteY7" fmla="*/ 2708033 h 2708033"/>
              <a:gd name="connsiteX8" fmla="*/ 176737 w 2791107"/>
              <a:gd name="connsiteY8" fmla="*/ 2708033 h 2708033"/>
              <a:gd name="connsiteX9" fmla="*/ 0 w 2791107"/>
              <a:gd name="connsiteY9" fmla="*/ 2531296 h 2708033"/>
              <a:gd name="connsiteX10" fmla="*/ 0 w 2791107"/>
              <a:gd name="connsiteY10" fmla="*/ 1828058 h 2708033"/>
              <a:gd name="connsiteX11" fmla="*/ 0 w 2791107"/>
              <a:gd name="connsiteY11" fmla="*/ 1273575 h 2708033"/>
              <a:gd name="connsiteX12" fmla="*/ 0 w 2791107"/>
              <a:gd name="connsiteY12" fmla="*/ 365620 h 2708033"/>
              <a:gd name="connsiteX13" fmla="*/ 365620 w 2791107"/>
              <a:gd name="connsiteY13" fmla="*/ 0 h 270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91107" h="2708033">
                <a:moveTo>
                  <a:pt x="365620" y="0"/>
                </a:moveTo>
                <a:lnTo>
                  <a:pt x="2425487" y="0"/>
                </a:lnTo>
                <a:cubicBezTo>
                  <a:pt x="2627413" y="0"/>
                  <a:pt x="2791107" y="163694"/>
                  <a:pt x="2791107" y="365620"/>
                </a:cubicBezTo>
                <a:lnTo>
                  <a:pt x="2791107" y="1828058"/>
                </a:lnTo>
                <a:cubicBezTo>
                  <a:pt x="2791107" y="2029984"/>
                  <a:pt x="2627413" y="2193678"/>
                  <a:pt x="2425487" y="2193678"/>
                </a:cubicBezTo>
                <a:lnTo>
                  <a:pt x="1060398" y="2193678"/>
                </a:lnTo>
                <a:lnTo>
                  <a:pt x="1060398" y="2531296"/>
                </a:lnTo>
                <a:cubicBezTo>
                  <a:pt x="1060398" y="2628905"/>
                  <a:pt x="981270" y="2708033"/>
                  <a:pt x="883661" y="2708033"/>
                </a:cubicBezTo>
                <a:lnTo>
                  <a:pt x="176737" y="2708033"/>
                </a:lnTo>
                <a:cubicBezTo>
                  <a:pt x="79128" y="2708033"/>
                  <a:pt x="0" y="2628905"/>
                  <a:pt x="0" y="2531296"/>
                </a:cubicBezTo>
                <a:lnTo>
                  <a:pt x="0" y="1828058"/>
                </a:lnTo>
                <a:lnTo>
                  <a:pt x="0" y="1273575"/>
                </a:lnTo>
                <a:lnTo>
                  <a:pt x="0" y="365620"/>
                </a:lnTo>
                <a:cubicBezTo>
                  <a:pt x="0" y="163694"/>
                  <a:pt x="163694" y="0"/>
                  <a:pt x="36562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07E29EC-F479-78EB-06C8-85A06B1AB26B}"/>
              </a:ext>
            </a:extLst>
          </p:cNvPr>
          <p:cNvSpPr/>
          <p:nvPr/>
        </p:nvSpPr>
        <p:spPr>
          <a:xfrm>
            <a:off x="3354606" y="179143"/>
            <a:ext cx="1023963" cy="1832098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411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F87B7B3-B887-6C01-62F5-6E2E0B589D25}"/>
              </a:ext>
            </a:extLst>
          </p:cNvPr>
          <p:cNvSpPr/>
          <p:nvPr/>
        </p:nvSpPr>
        <p:spPr>
          <a:xfrm>
            <a:off x="4494943" y="162655"/>
            <a:ext cx="1023963" cy="1863607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411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8A822DF-052F-269C-CF9C-8F9DD2763CF4}"/>
              </a:ext>
            </a:extLst>
          </p:cNvPr>
          <p:cNvSpPr/>
          <p:nvPr/>
        </p:nvSpPr>
        <p:spPr>
          <a:xfrm>
            <a:off x="5607120" y="177677"/>
            <a:ext cx="1023963" cy="184858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7411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Ismaila Mumuni</dc:creator>
  <cp:lastModifiedBy>Mohamed Soliman</cp:lastModifiedBy>
  <cp:revision>10</cp:revision>
  <dcterms:created xsi:type="dcterms:W3CDTF">2023-12-06T06:56:06Z</dcterms:created>
  <dcterms:modified xsi:type="dcterms:W3CDTF">2024-03-24T12:20:55Z</dcterms:modified>
</cp:coreProperties>
</file>