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7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A0B189-0871-4468-B62D-F1000D90A0A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72C255-2CE8-4779-B8DE-D97592BDE000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B189-0871-4468-B62D-F1000D90A0A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C255-2CE8-4779-B8DE-D97592BDE00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B189-0871-4468-B62D-F1000D90A0A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C255-2CE8-4779-B8DE-D97592BDE00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B189-0871-4468-B62D-F1000D90A0A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C255-2CE8-4779-B8DE-D97592BDE00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B189-0871-4468-B62D-F1000D90A0A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C255-2CE8-4779-B8DE-D97592BDE00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B189-0871-4468-B62D-F1000D90A0A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C255-2CE8-4779-B8DE-D97592BDE00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B189-0871-4468-B62D-F1000D90A0A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C255-2CE8-4779-B8DE-D97592BDE000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B189-0871-4468-B62D-F1000D90A0A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C255-2CE8-4779-B8DE-D97592BDE000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B189-0871-4468-B62D-F1000D90A0A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C255-2CE8-4779-B8DE-D97592BDE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B189-0871-4468-B62D-F1000D90A0A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C255-2CE8-4779-B8DE-D97592BDE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B189-0871-4468-B62D-F1000D90A0A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2C255-2CE8-4779-B8DE-D97592BDE0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EA0B189-0871-4468-B62D-F1000D90A0A2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72C255-2CE8-4779-B8DE-D97592BDE0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219200"/>
            <a:ext cx="6777318" cy="32004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AI Project</a:t>
            </a:r>
            <a:b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MAZE Application</a:t>
            </a:r>
            <a:b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581400"/>
            <a:ext cx="5791200" cy="27432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Team Members:</a:t>
            </a:r>
          </a:p>
          <a:p>
            <a:pPr algn="l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Mohamed Ismail 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Elsayed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32020246</a:t>
            </a:r>
          </a:p>
          <a:p>
            <a:pPr algn="l"/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Mohamed 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Samy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Abdul 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Azim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32020265</a:t>
            </a:r>
          </a:p>
          <a:p>
            <a:pPr algn="l"/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Yasmine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Ahmed Mohamed    32020165</a:t>
            </a:r>
          </a:p>
          <a:p>
            <a:pPr algn="l"/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Shaymaa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Abdelbadea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Hanafy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32020098</a:t>
            </a:r>
          </a:p>
          <a:p>
            <a:pPr algn="l"/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Salwa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Ahmed </a:t>
            </a:r>
            <a:r>
              <a:rPr lang="en-US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Mohmed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32021012</a:t>
            </a:r>
          </a:p>
          <a:p>
            <a:pPr algn="l"/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791200" y="3886200"/>
            <a:ext cx="2971800" cy="2286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2"/>
                </a:solidFill>
              </a:rPr>
              <a:t>Dr</a:t>
            </a:r>
            <a:r>
              <a:rPr lang="en-US" sz="2000" b="1" dirty="0" smtClean="0">
                <a:solidFill>
                  <a:schemeClr val="bg2"/>
                </a:solidFill>
              </a:rPr>
              <a:t>/Kareem </a:t>
            </a:r>
            <a:r>
              <a:rPr lang="en-US" sz="2000" b="1" dirty="0" err="1" smtClean="0">
                <a:solidFill>
                  <a:schemeClr val="bg2"/>
                </a:solidFill>
              </a:rPr>
              <a:t>Badawi</a:t>
            </a:r>
            <a:r>
              <a:rPr lang="en-US" sz="2000" b="1" dirty="0" smtClean="0">
                <a:solidFill>
                  <a:schemeClr val="bg2"/>
                </a:solidFill>
              </a:rPr>
              <a:t/>
            </a:r>
            <a:br>
              <a:rPr lang="en-US" sz="2000" b="1" dirty="0" smtClean="0">
                <a:solidFill>
                  <a:schemeClr val="bg2"/>
                </a:solidFill>
              </a:rPr>
            </a:br>
            <a:r>
              <a:rPr lang="en-US" sz="2000" b="1" dirty="0" smtClean="0">
                <a:solidFill>
                  <a:schemeClr val="bg2"/>
                </a:solidFill>
              </a:rPr>
              <a:t>ENG: </a:t>
            </a:r>
            <a:r>
              <a:rPr lang="en-US" sz="2000" b="1" dirty="0" err="1" smtClean="0">
                <a:solidFill>
                  <a:schemeClr val="bg2"/>
                </a:solidFill>
              </a:rPr>
              <a:t>Alaa</a:t>
            </a:r>
            <a:r>
              <a:rPr lang="en-US" sz="2000" b="1" dirty="0" smtClean="0">
                <a:solidFill>
                  <a:schemeClr val="bg2"/>
                </a:solidFill>
              </a:rPr>
              <a:t> </a:t>
            </a:r>
            <a:r>
              <a:rPr lang="en-US" sz="2000" b="1" dirty="0" err="1" smtClean="0">
                <a:solidFill>
                  <a:schemeClr val="bg2"/>
                </a:solidFill>
              </a:rPr>
              <a:t>Ayman</a:t>
            </a:r>
            <a:endParaRPr lang="en-US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7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736">
        <p14:window dir="vert"/>
      </p:transition>
    </mc:Choice>
    <mc:Fallback xmlns="">
      <p:transition spd="slow" advTm="573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D7625"/>
                </a:solidFill>
              </a:rPr>
              <a:t>An uninformed </a:t>
            </a:r>
            <a:r>
              <a:rPr lang="en-US" dirty="0">
                <a:solidFill>
                  <a:srgbClr val="AD7625"/>
                </a:solidFill>
              </a:rPr>
              <a:t>search is a searching technique that has no additional information about the distance from the current state to the goal.</a:t>
            </a:r>
          </a:p>
          <a:p>
            <a:endParaRPr lang="en-US" dirty="0">
              <a:solidFill>
                <a:srgbClr val="AD7625"/>
              </a:solidFill>
            </a:endParaRPr>
          </a:p>
          <a:p>
            <a:r>
              <a:rPr lang="en-US" b="1" dirty="0">
                <a:solidFill>
                  <a:srgbClr val="AD7625"/>
                </a:solidFill>
              </a:rPr>
              <a:t>Informed Search</a:t>
            </a:r>
            <a:r>
              <a:rPr lang="en-US" dirty="0">
                <a:solidFill>
                  <a:srgbClr val="AD7625"/>
                </a:solidFill>
              </a:rPr>
              <a:t> is another technique that has additional information about the estimate distance from the current state to the goal.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Informed and Uniformed Search</a:t>
            </a:r>
            <a:endParaRPr lang="en-US" sz="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165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AD7625"/>
                </a:solidFill>
              </a:rPr>
              <a:t>The module </a:t>
            </a:r>
            <a:r>
              <a:rPr lang="en-US" sz="2800" dirty="0" err="1">
                <a:solidFill>
                  <a:srgbClr val="AD7625"/>
                </a:solidFill>
              </a:rPr>
              <a:t>pyamaze</a:t>
            </a:r>
            <a:r>
              <a:rPr lang="en-US" sz="2800" dirty="0">
                <a:solidFill>
                  <a:srgbClr val="AD7625"/>
                </a:solidFill>
              </a:rPr>
              <a:t> is created for the easy generation of random maze and apply different </a:t>
            </a:r>
            <a:r>
              <a:rPr lang="en-US" sz="2800" dirty="0" smtClean="0">
                <a:solidFill>
                  <a:srgbClr val="AD7625"/>
                </a:solidFill>
              </a:rPr>
              <a:t>search </a:t>
            </a:r>
            <a:r>
              <a:rPr lang="en-US" sz="2800" dirty="0">
                <a:solidFill>
                  <a:srgbClr val="AD7625"/>
                </a:solidFill>
              </a:rPr>
              <a:t>algorithm efficiently</a:t>
            </a:r>
            <a:r>
              <a:rPr lang="en-US" sz="2800" dirty="0" smtClean="0">
                <a:solidFill>
                  <a:srgbClr val="AD7625"/>
                </a:solidFill>
              </a:rPr>
              <a:t>.</a:t>
            </a:r>
          </a:p>
          <a:p>
            <a:pPr marL="0" indent="0">
              <a:buNone/>
            </a:pPr>
            <a:endParaRPr lang="en-US" sz="2800" dirty="0">
              <a:solidFill>
                <a:srgbClr val="AD7625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Python-Maze-world-</a:t>
            </a:r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pyamaze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657600"/>
            <a:ext cx="41148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7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AD7625"/>
                </a:solidFill>
              </a:rPr>
              <a:t>Depth-first Search Algorithm (DFS)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AD7625"/>
                </a:solidFill>
              </a:rPr>
              <a:t>Breadth-First Search Algorithm (BFS)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AD7625"/>
                </a:solidFill>
              </a:rPr>
              <a:t>Uniform-cost Search Algorithm (UCS)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AD7625"/>
                </a:solidFill>
              </a:rPr>
              <a:t>A* Search Algorithm </a:t>
            </a:r>
            <a:endParaRPr lang="en-US" sz="2800" dirty="0">
              <a:solidFill>
                <a:srgbClr val="AD7625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Algorithm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419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609601"/>
            <a:ext cx="3422483" cy="1904999"/>
          </a:xfrm>
        </p:spPr>
        <p:txBody>
          <a:bodyPr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Depth-First search Algorithm (DFS)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44" y="1143001"/>
            <a:ext cx="2667000" cy="1524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2895601"/>
            <a:ext cx="3411725" cy="2971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AD7625"/>
                </a:solidFill>
              </a:rPr>
              <a:t>The Depth-First Search is a recursive algorithm that uses the concept of backtracking.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895600"/>
            <a:ext cx="4648199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20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0" y="609600"/>
            <a:ext cx="3422483" cy="1828799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Breadth-Frist Search Algorithm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(BFS)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14400"/>
            <a:ext cx="2676525" cy="17145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2667001"/>
            <a:ext cx="3411725" cy="2819400"/>
          </a:xfrm>
        </p:spPr>
        <p:txBody>
          <a:bodyPr/>
          <a:lstStyle/>
          <a:p>
            <a:r>
              <a:rPr lang="en-US" sz="2000" dirty="0">
                <a:solidFill>
                  <a:srgbClr val="AD7625"/>
                </a:solidFill>
              </a:rPr>
              <a:t>Breadth-First Search is a recursive algorithm to search all the vertices of a graph or a tree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743200"/>
            <a:ext cx="4953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715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219201"/>
            <a:ext cx="3422483" cy="1904999"/>
          </a:xfrm>
        </p:spPr>
        <p:txBody>
          <a:bodyPr/>
          <a:lstStyle/>
          <a:p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Uniform-cost Search Algorithm (UCS</a:t>
            </a: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124200"/>
            <a:ext cx="3411725" cy="274320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AD7625"/>
                </a:solidFill>
              </a:rPr>
              <a:t>Uniform Cost Search is an algorithm used to move around a directed weighted search space to go from a start node to one of the ending nodes with a minimum cumulative cost.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45720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37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457201"/>
            <a:ext cx="3652221" cy="1904999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A* Search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2590800"/>
            <a:ext cx="3411725" cy="19812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AD7625"/>
                </a:solidFill>
              </a:rPr>
              <a:t>A* Search</a:t>
            </a:r>
          </a:p>
          <a:p>
            <a:r>
              <a:rPr lang="en-US" sz="2000" dirty="0">
                <a:solidFill>
                  <a:srgbClr val="AD7625"/>
                </a:solidFill>
              </a:rPr>
              <a:t>Combining </a:t>
            </a:r>
            <a:r>
              <a:rPr lang="en-US" sz="2000" b="1" dirty="0">
                <a:solidFill>
                  <a:srgbClr val="AD7625"/>
                </a:solidFill>
              </a:rPr>
              <a:t>UCS</a:t>
            </a:r>
            <a:r>
              <a:rPr lang="en-US" sz="2000" dirty="0">
                <a:solidFill>
                  <a:srgbClr val="AD7625"/>
                </a:solidFill>
              </a:rPr>
              <a:t> and </a:t>
            </a:r>
            <a:r>
              <a:rPr lang="en-US" sz="2000" b="1" dirty="0" smtClean="0">
                <a:solidFill>
                  <a:srgbClr val="AD7625"/>
                </a:solidFill>
              </a:rPr>
              <a:t>Greedy</a:t>
            </a:r>
            <a:r>
              <a:rPr lang="en-US" sz="2000" dirty="0" smtClean="0">
                <a:solidFill>
                  <a:srgbClr val="AD7625"/>
                </a:solidFill>
              </a:rPr>
              <a:t>,</a:t>
            </a:r>
            <a:endParaRPr lang="en-US" sz="2000" dirty="0">
              <a:solidFill>
                <a:srgbClr val="AD7625"/>
              </a:solidFill>
            </a:endParaRPr>
          </a:p>
          <a:p>
            <a:r>
              <a:rPr lang="en-US" sz="2000" dirty="0" smtClean="0">
                <a:solidFill>
                  <a:srgbClr val="AD7625"/>
                </a:solidFill>
              </a:rPr>
              <a:t>A</a:t>
            </a:r>
            <a:r>
              <a:rPr lang="en-US" sz="2000" dirty="0">
                <a:solidFill>
                  <a:srgbClr val="AD7625"/>
                </a:solidFill>
              </a:rPr>
              <a:t>* is based on using heuristic methods to achieve optimality and completeness, and is a variant of the best-first </a:t>
            </a:r>
            <a:r>
              <a:rPr lang="en-US" sz="2000" dirty="0" smtClean="0">
                <a:solidFill>
                  <a:srgbClr val="AD7625"/>
                </a:solidFill>
              </a:rPr>
              <a:t>algorithm.</a:t>
            </a:r>
            <a:endParaRPr lang="en-US" sz="2000" dirty="0">
              <a:solidFill>
                <a:srgbClr val="AD7625"/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4648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60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000" y="1923088"/>
            <a:ext cx="3962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sz="4400" dirty="0" smtClean="0">
              <a:solidFill>
                <a:schemeClr val="tx2">
                  <a:lumMod val="75000"/>
                </a:schemeClr>
              </a:solidFill>
            </a:endParaRPr>
          </a:p>
          <a:p>
            <a:pPr lvl="0" algn="ctr"/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</a:t>
            </a:r>
            <a:r>
              <a:rPr lang="en-US" sz="4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</a:t>
            </a:r>
          </a:p>
        </p:txBody>
      </p:sp>
    </p:spTree>
    <p:extLst>
      <p:ext uri="{BB962C8B-B14F-4D97-AF65-F5344CB8AC3E}">
        <p14:creationId xmlns:p14="http://schemas.microsoft.com/office/powerpoint/2010/main" val="157372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750</TotalTime>
  <Words>237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Hardcover</vt:lpstr>
      <vt:lpstr>              AI Project MAZE Application  </vt:lpstr>
      <vt:lpstr>Informed and Uniformed Search</vt:lpstr>
      <vt:lpstr>Python-Maze-world-pyamaze </vt:lpstr>
      <vt:lpstr>Search Algorithm</vt:lpstr>
      <vt:lpstr>Depth-First search Algorithm (DFS) </vt:lpstr>
      <vt:lpstr>Breadth-Frist Search Algorithm (BFS)</vt:lpstr>
      <vt:lpstr>Uniform-cost Search Algorithm (UCS) </vt:lpstr>
      <vt:lpstr>A* Search Algorithm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Project Maze Application</dc:title>
  <dc:creator>alyaashymaa@outlook.com</dc:creator>
  <cp:lastModifiedBy>alyaashymaa@outlook.com</cp:lastModifiedBy>
  <cp:revision>18</cp:revision>
  <dcterms:created xsi:type="dcterms:W3CDTF">2023-05-04T03:08:53Z</dcterms:created>
  <dcterms:modified xsi:type="dcterms:W3CDTF">2023-05-04T18:37:55Z</dcterms:modified>
</cp:coreProperties>
</file>