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4" y="-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700C-E29E-4D30-BB79-29DBD3675B77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4673-3740-49B3-8CB0-8B5CB01644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604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700C-E29E-4D30-BB79-29DBD3675B77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4673-3740-49B3-8CB0-8B5CB01644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111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700C-E29E-4D30-BB79-29DBD3675B77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4673-3740-49B3-8CB0-8B5CB01644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79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700C-E29E-4D30-BB79-29DBD3675B77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4673-3740-49B3-8CB0-8B5CB01644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04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700C-E29E-4D30-BB79-29DBD3675B77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4673-3740-49B3-8CB0-8B5CB01644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462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700C-E29E-4D30-BB79-29DBD3675B77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4673-3740-49B3-8CB0-8B5CB01644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74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700C-E29E-4D30-BB79-29DBD3675B77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4673-3740-49B3-8CB0-8B5CB01644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285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700C-E29E-4D30-BB79-29DBD3675B77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4673-3740-49B3-8CB0-8B5CB01644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15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700C-E29E-4D30-BB79-29DBD3675B77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4673-3740-49B3-8CB0-8B5CB01644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02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700C-E29E-4D30-BB79-29DBD3675B77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4673-3740-49B3-8CB0-8B5CB01644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865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700C-E29E-4D30-BB79-29DBD3675B77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4673-3740-49B3-8CB0-8B5CB01644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536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700C-E29E-4D30-BB79-29DBD3675B77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F4673-3740-49B3-8CB0-8B5CB01644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307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90786" y="41490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b="1" dirty="0" err="1" smtClean="0">
                <a:latin typeface="Berlin Sans FB Demi" panose="020E0802020502020306" pitchFamily="34" charset="0"/>
              </a:rPr>
              <a:t>Consum</a:t>
            </a:r>
            <a:r>
              <a:rPr lang="es-ES" b="1" dirty="0" smtClean="0">
                <a:latin typeface="Berlin Sans FB Demi" panose="020E0802020502020306" pitchFamily="34" charset="0"/>
              </a:rPr>
              <a:t> </a:t>
            </a:r>
            <a:r>
              <a:rPr lang="es-ES" b="1" dirty="0" err="1" smtClean="0">
                <a:latin typeface="Berlin Sans FB Demi" panose="020E0802020502020306" pitchFamily="34" charset="0"/>
              </a:rPr>
              <a:t>conscient</a:t>
            </a:r>
            <a:r>
              <a:rPr lang="es-ES" b="1" dirty="0" smtClean="0">
                <a:latin typeface="Berlin Sans FB Demi" panose="020E0802020502020306" pitchFamily="34" charset="0"/>
              </a:rPr>
              <a:t> a un </a:t>
            </a:r>
            <a:br>
              <a:rPr lang="es-ES" b="1" dirty="0" smtClean="0">
                <a:latin typeface="Berlin Sans FB Demi" panose="020E0802020502020306" pitchFamily="34" charset="0"/>
              </a:rPr>
            </a:br>
            <a:r>
              <a:rPr lang="es-ES" b="1" dirty="0" err="1" smtClean="0">
                <a:latin typeface="Berlin Sans FB Demi" panose="020E0802020502020306" pitchFamily="34" charset="0"/>
              </a:rPr>
              <a:t>poble</a:t>
            </a:r>
            <a:r>
              <a:rPr lang="es-ES" b="1" dirty="0" smtClean="0">
                <a:latin typeface="Berlin Sans FB Demi" panose="020E0802020502020306" pitchFamily="34" charset="0"/>
              </a:rPr>
              <a:t> responsable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7" t="16170" r="22092" b="23151"/>
          <a:stretch/>
        </p:blipFill>
        <p:spPr bwMode="auto">
          <a:xfrm>
            <a:off x="2993366" y="692696"/>
            <a:ext cx="2984740" cy="288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12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s-ES" b="1" dirty="0" smtClean="0">
                <a:latin typeface="Berlin Sans FB Demi" panose="020E0802020502020306" pitchFamily="34" charset="0"/>
              </a:rPr>
              <a:t>Les </a:t>
            </a:r>
            <a:r>
              <a:rPr lang="es-ES" b="1" dirty="0" err="1" smtClean="0">
                <a:latin typeface="Berlin Sans FB Demi" panose="020E0802020502020306" pitchFamily="34" charset="0"/>
              </a:rPr>
              <a:t>necessitats</a:t>
            </a:r>
            <a:r>
              <a:rPr lang="es-ES" b="1" dirty="0" smtClean="0">
                <a:latin typeface="Berlin Sans FB Demi" panose="020E0802020502020306" pitchFamily="34" charset="0"/>
              </a:rPr>
              <a:t> a </a:t>
            </a:r>
            <a:r>
              <a:rPr lang="es-ES" b="1" dirty="0" err="1" smtClean="0">
                <a:latin typeface="Berlin Sans FB Demi" panose="020E0802020502020306" pitchFamily="34" charset="0"/>
              </a:rPr>
              <a:t>cobrir</a:t>
            </a:r>
            <a:endParaRPr lang="es-ES" b="1" dirty="0">
              <a:latin typeface="Berlin Sans FB Demi" panose="020E0802020502020306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ES" dirty="0" err="1" smtClean="0">
                <a:latin typeface="Bahnschrift SemiLight" panose="020B0502040204020203" pitchFamily="34" charset="0"/>
              </a:rPr>
              <a:t>Millorar</a:t>
            </a:r>
            <a:r>
              <a:rPr lang="es-ES" dirty="0" smtClean="0">
                <a:latin typeface="Bahnschrift SemiLight" panose="020B0502040204020203" pitchFamily="34" charset="0"/>
              </a:rPr>
              <a:t> el </a:t>
            </a:r>
            <a:r>
              <a:rPr lang="es-ES" dirty="0" err="1" smtClean="0">
                <a:latin typeface="Bahnschrift SemiLight" panose="020B0502040204020203" pitchFamily="34" charset="0"/>
              </a:rPr>
              <a:t>comerç</a:t>
            </a:r>
            <a:r>
              <a:rPr lang="es-ES" dirty="0" smtClean="0">
                <a:latin typeface="Bahnschrift SemiLight" panose="020B0502040204020203" pitchFamily="34" charset="0"/>
              </a:rPr>
              <a:t> local </a:t>
            </a:r>
            <a:r>
              <a:rPr lang="es-ES" dirty="0" err="1" smtClean="0">
                <a:latin typeface="Bahnschrift SemiLight" panose="020B0502040204020203" pitchFamily="34" charset="0"/>
              </a:rPr>
              <a:t>evitant</a:t>
            </a:r>
            <a:r>
              <a:rPr lang="es-ES" dirty="0" smtClean="0">
                <a:latin typeface="Bahnschrift SemiLight" panose="020B0502040204020203" pitchFamily="34" charset="0"/>
              </a:rPr>
              <a:t> que </a:t>
            </a:r>
            <a:r>
              <a:rPr lang="es-ES" dirty="0" err="1" smtClean="0">
                <a:latin typeface="Bahnschrift SemiLight" panose="020B0502040204020203" pitchFamily="34" charset="0"/>
              </a:rPr>
              <a:t>desapareixi</a:t>
            </a:r>
            <a:endParaRPr lang="es-ES" dirty="0" smtClean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endParaRPr lang="es-ES" dirty="0" smtClean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es-ES" dirty="0" err="1" smtClean="0">
                <a:latin typeface="Bahnschrift SemiLight" panose="020B0502040204020203" pitchFamily="34" charset="0"/>
              </a:rPr>
              <a:t>Augmentar</a:t>
            </a:r>
            <a:r>
              <a:rPr lang="es-ES" dirty="0" smtClean="0">
                <a:latin typeface="Bahnschrift SemiLight" panose="020B0502040204020203" pitchFamily="34" charset="0"/>
              </a:rPr>
              <a:t> el </a:t>
            </a:r>
            <a:r>
              <a:rPr lang="es-ES" dirty="0" err="1" smtClean="0">
                <a:latin typeface="Bahnschrift SemiLight" panose="020B0502040204020203" pitchFamily="34" charset="0"/>
              </a:rPr>
              <a:t>transport</a:t>
            </a:r>
            <a:r>
              <a:rPr lang="es-ES" dirty="0" smtClean="0">
                <a:latin typeface="Bahnschrift SemiLight" panose="020B0502040204020203" pitchFamily="34" charset="0"/>
              </a:rPr>
              <a:t> </a:t>
            </a:r>
            <a:r>
              <a:rPr lang="es-ES" dirty="0" err="1" smtClean="0">
                <a:latin typeface="Bahnschrift SemiLight" panose="020B0502040204020203" pitchFamily="34" charset="0"/>
              </a:rPr>
              <a:t>públic</a:t>
            </a:r>
            <a:r>
              <a:rPr lang="es-ES" dirty="0" smtClean="0">
                <a:latin typeface="Bahnschrift SemiLight" panose="020B0502040204020203" pitchFamily="34" charset="0"/>
              </a:rPr>
              <a:t> </a:t>
            </a:r>
            <a:endParaRPr lang="es-ES" dirty="0">
              <a:latin typeface="Bahnschrift SemiLight" panose="020B0502040204020203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7" t="16170" r="22092" b="23151"/>
          <a:stretch/>
        </p:blipFill>
        <p:spPr bwMode="auto">
          <a:xfrm>
            <a:off x="7640636" y="188640"/>
            <a:ext cx="1348547" cy="1305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24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s-ES" b="1" dirty="0" err="1" smtClean="0">
                <a:latin typeface="Berlin Sans FB Demi" panose="020E0802020502020306" pitchFamily="34" charset="0"/>
              </a:rPr>
              <a:t>Equip</a:t>
            </a:r>
            <a:r>
              <a:rPr lang="es-ES" b="1" dirty="0" smtClean="0">
                <a:latin typeface="Berlin Sans FB Demi" panose="020E0802020502020306" pitchFamily="34" charset="0"/>
              </a:rPr>
              <a:t> impulsor</a:t>
            </a:r>
            <a:endParaRPr lang="es-ES" b="1" dirty="0">
              <a:latin typeface="Berlin Sans FB Demi" panose="020E0802020502020306" pitchFamily="34" charset="0"/>
            </a:endParaRPr>
          </a:p>
        </p:txBody>
      </p:sp>
      <p:pic>
        <p:nvPicPr>
          <p:cNvPr id="2050" name="Picture 2" descr="iconos informatica curriculum | Iconos, Vector, Plantilla c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2015552" cy="201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375813" y="1767630"/>
            <a:ext cx="3240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 smtClean="0">
                <a:latin typeface="Berlin Sans FB Demi" panose="020E0802020502020306" pitchFamily="34" charset="0"/>
              </a:rPr>
              <a:t>Informàtica</a:t>
            </a:r>
            <a:endParaRPr lang="es-ES" sz="2800" b="1" dirty="0" smtClean="0">
              <a:latin typeface="Berlin Sans FB Demi" panose="020E0802020502020306" pitchFamily="34" charset="0"/>
            </a:endParaRPr>
          </a:p>
          <a:p>
            <a:pPr algn="ctr"/>
            <a:endParaRPr lang="es-ES" sz="2800" b="1" dirty="0"/>
          </a:p>
          <a:p>
            <a:pPr algn="ctr"/>
            <a:r>
              <a:rPr lang="es-ES" sz="2800" dirty="0" err="1" smtClean="0">
                <a:latin typeface="Bahnschrift SemiLight" panose="020B0502040204020203" pitchFamily="34" charset="0"/>
              </a:rPr>
              <a:t>Biel</a:t>
            </a:r>
            <a:r>
              <a:rPr lang="es-ES" sz="2800" dirty="0" smtClean="0">
                <a:latin typeface="Bahnschrift SemiLight" panose="020B0502040204020203" pitchFamily="34" charset="0"/>
              </a:rPr>
              <a:t> </a:t>
            </a:r>
            <a:r>
              <a:rPr lang="es-ES" sz="2800" dirty="0" err="1" smtClean="0">
                <a:latin typeface="Bahnschrift SemiLight" panose="020B0502040204020203" pitchFamily="34" charset="0"/>
              </a:rPr>
              <a:t>Llabrés</a:t>
            </a:r>
            <a:endParaRPr lang="es-ES" sz="2800" dirty="0">
              <a:latin typeface="Bahnschrift SemiLight" panose="020B0502040204020203" pitchFamily="34" charset="0"/>
            </a:endParaRPr>
          </a:p>
          <a:p>
            <a:pPr algn="ctr"/>
            <a:r>
              <a:rPr lang="es-ES" sz="2800" dirty="0" smtClean="0">
                <a:latin typeface="Bahnschrift SemiLight" panose="020B0502040204020203" pitchFamily="34" charset="0"/>
              </a:rPr>
              <a:t>Sergio Layes</a:t>
            </a:r>
          </a:p>
          <a:p>
            <a:pPr algn="ctr"/>
            <a:r>
              <a:rPr lang="es-ES" sz="2800" dirty="0" smtClean="0">
                <a:latin typeface="Bahnschrift SemiLight" panose="020B0502040204020203" pitchFamily="34" charset="0"/>
              </a:rPr>
              <a:t>Aleix </a:t>
            </a:r>
            <a:r>
              <a:rPr lang="es-ES" sz="2800" dirty="0" err="1" smtClean="0">
                <a:latin typeface="Bahnschrift SemiLight" panose="020B0502040204020203" pitchFamily="34" charset="0"/>
              </a:rPr>
              <a:t>Damora</a:t>
            </a:r>
            <a:endParaRPr lang="es-ES" sz="2800" dirty="0">
              <a:latin typeface="Bahnschrift SemiLight" panose="020B0502040204020203" pitchFamily="34" charset="0"/>
            </a:endParaRPr>
          </a:p>
        </p:txBody>
      </p:sp>
      <p:pic>
        <p:nvPicPr>
          <p:cNvPr id="2054" name="Picture 6" descr="Cuál es el ratio de cierre de ventas en el sector industrial y tecnológico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04282"/>
            <a:ext cx="4214788" cy="210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4591889" y="1789019"/>
            <a:ext cx="3240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Berlin Sans FB Demi" panose="020E0802020502020306" pitchFamily="34" charset="0"/>
              </a:rPr>
              <a:t>Marketing: 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 smtClean="0">
                <a:latin typeface="Bahnschrift SemiLight" panose="020B0502040204020203" pitchFamily="34" charset="0"/>
              </a:rPr>
              <a:t>Toni Cangas </a:t>
            </a:r>
          </a:p>
          <a:p>
            <a:pPr algn="ctr"/>
            <a:r>
              <a:rPr lang="es-ES" sz="2800" dirty="0" smtClean="0">
                <a:latin typeface="Bahnschrift SemiLight" panose="020B0502040204020203" pitchFamily="34" charset="0"/>
              </a:rPr>
              <a:t>Rubén Alonso</a:t>
            </a:r>
            <a:endParaRPr lang="es-ES" sz="2800" dirty="0">
              <a:latin typeface="Bahnschrift SemiLight" panose="020B0502040204020203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7" t="16170" r="22092" b="23151"/>
          <a:stretch/>
        </p:blipFill>
        <p:spPr bwMode="auto">
          <a:xfrm>
            <a:off x="7640636" y="188640"/>
            <a:ext cx="1348547" cy="1305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68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>
                <a:latin typeface="Berlin Sans FB Demi" panose="020E0802020502020306" pitchFamily="34" charset="0"/>
              </a:rPr>
              <a:t>Cura de les persones </a:t>
            </a:r>
            <a:br>
              <a:rPr lang="es-ES" b="1" dirty="0" smtClean="0">
                <a:latin typeface="Berlin Sans FB Demi" panose="020E0802020502020306" pitchFamily="34" charset="0"/>
              </a:rPr>
            </a:br>
            <a:r>
              <a:rPr lang="es-ES" b="1" dirty="0" smtClean="0">
                <a:latin typeface="Berlin Sans FB Demi" panose="020E0802020502020306" pitchFamily="34" charset="0"/>
              </a:rPr>
              <a:t>i el planeta</a:t>
            </a:r>
            <a:endParaRPr lang="es-ES" b="1" dirty="0">
              <a:latin typeface="Berlin Sans FB Demi" panose="020E0802020502020306" pitchFamily="34" charset="0"/>
            </a:endParaRPr>
          </a:p>
        </p:txBody>
      </p:sp>
      <p:pic>
        <p:nvPicPr>
          <p:cNvPr id="3074" name="Picture 2" descr="Pagarán justos por pecadores: las emisiones medias de CO2 que los coches no  deben superar a partir del año que viene - Ecomotor.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80514"/>
            <a:ext cx="4892647" cy="266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ía Mundial del Consumo Responsable: agenda de actividades | Ingredientes  que Suma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57" r="12555"/>
          <a:stretch/>
        </p:blipFill>
        <p:spPr bwMode="auto">
          <a:xfrm>
            <a:off x="683568" y="1977256"/>
            <a:ext cx="28067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7" t="16170" r="22092" b="23151"/>
          <a:stretch/>
        </p:blipFill>
        <p:spPr bwMode="auto">
          <a:xfrm>
            <a:off x="7640636" y="188640"/>
            <a:ext cx="1348547" cy="1305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727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latin typeface="Berlin Sans FB Demi" panose="020E0802020502020306" pitchFamily="34" charset="0"/>
              </a:rPr>
              <a:t>Evolució</a:t>
            </a:r>
            <a:r>
              <a:rPr lang="es-ES" b="1" dirty="0" smtClean="0">
                <a:latin typeface="Berlin Sans FB Demi" panose="020E0802020502020306" pitchFamily="34" charset="0"/>
              </a:rPr>
              <a:t> del </a:t>
            </a:r>
            <a:r>
              <a:rPr lang="es-ES" b="1" dirty="0" err="1" smtClean="0">
                <a:latin typeface="Berlin Sans FB Demi" panose="020E0802020502020306" pitchFamily="34" charset="0"/>
              </a:rPr>
              <a:t>projecte</a:t>
            </a:r>
            <a:endParaRPr lang="es-ES" b="1" dirty="0">
              <a:latin typeface="Berlin Sans FB Demi" panose="020E0802020502020306" pitchFamily="34" charset="0"/>
            </a:endParaRPr>
          </a:p>
        </p:txBody>
      </p:sp>
      <p:pic>
        <p:nvPicPr>
          <p:cNvPr id="4100" name="Picture 4" descr="Software para el control de proyectos de construcción y obr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56992"/>
            <a:ext cx="42862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onsejos para aprender dos idiomas a la vez | Centro de Idiomas UM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76972"/>
            <a:ext cx="2638031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7" t="16170" r="22092" b="23151"/>
          <a:stretch/>
        </p:blipFill>
        <p:spPr bwMode="auto">
          <a:xfrm>
            <a:off x="7640636" y="188640"/>
            <a:ext cx="1348547" cy="1305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93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latin typeface="Berlin Sans FB Demi" panose="020E0802020502020306" pitchFamily="34" charset="0"/>
              </a:rPr>
              <a:t>Viabilitat</a:t>
            </a:r>
            <a:r>
              <a:rPr lang="es-ES" b="1" dirty="0" smtClean="0">
                <a:latin typeface="Berlin Sans FB Demi" panose="020E0802020502020306" pitchFamily="34" charset="0"/>
              </a:rPr>
              <a:t> i impacte</a:t>
            </a:r>
            <a:endParaRPr lang="es-ES" b="1" dirty="0">
              <a:latin typeface="Berlin Sans FB Demi" panose="020E0802020502020306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>
                <a:latin typeface="Bahnschrift SemiLight" panose="020B0502040204020203" pitchFamily="34" charset="0"/>
              </a:rPr>
              <a:t>Preu de la </a:t>
            </a:r>
            <a:r>
              <a:rPr lang="es-ES" dirty="0" err="1" smtClean="0">
                <a:latin typeface="Bahnschrift SemiLight" panose="020B0502040204020203" pitchFamily="34" charset="0"/>
              </a:rPr>
              <a:t>manutenció</a:t>
            </a:r>
            <a:r>
              <a:rPr lang="es-ES" dirty="0" smtClean="0">
                <a:latin typeface="Bahnschrift SemiLight" panose="020B0502040204020203" pitchFamily="34" charset="0"/>
              </a:rPr>
              <a:t>  de la </a:t>
            </a:r>
            <a:r>
              <a:rPr lang="es-ES" dirty="0" err="1" smtClean="0">
                <a:latin typeface="Bahnschrift SemiLight" panose="020B0502040204020203" pitchFamily="34" charset="0"/>
              </a:rPr>
              <a:t>aplicació</a:t>
            </a:r>
            <a:r>
              <a:rPr lang="es-ES" dirty="0" smtClean="0">
                <a:latin typeface="Bahnschrift SemiLight" panose="020B0502040204020203" pitchFamily="34" charset="0"/>
              </a:rPr>
              <a:t>: 18.951€ </a:t>
            </a:r>
            <a:r>
              <a:rPr lang="es-ES" dirty="0" err="1" smtClean="0">
                <a:latin typeface="Bahnschrift SemiLight" panose="020B0502040204020203" pitchFamily="34" charset="0"/>
              </a:rPr>
              <a:t>mensuals</a:t>
            </a:r>
            <a:endParaRPr lang="es-ES" dirty="0">
              <a:latin typeface="Bahnschrift SemiLight" panose="020B0502040204020203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77072"/>
            <a:ext cx="2743200" cy="182880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924080"/>
            <a:ext cx="3557971" cy="2134783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7" t="16170" r="22092" b="23151"/>
          <a:stretch/>
        </p:blipFill>
        <p:spPr bwMode="auto">
          <a:xfrm>
            <a:off x="7640636" y="188640"/>
            <a:ext cx="1348547" cy="1305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932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55</Words>
  <Application>Microsoft Office PowerPoint</Application>
  <PresentationFormat>Presentación en pantalla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Consum conscient a un  poble responsable </vt:lpstr>
      <vt:lpstr>Les necessitats a cobrir</vt:lpstr>
      <vt:lpstr>Equip impulsor</vt:lpstr>
      <vt:lpstr>Cura de les persones  i el planeta</vt:lpstr>
      <vt:lpstr>Evolució del projecte</vt:lpstr>
      <vt:lpstr>Viabilitat i impacte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 conscient a un  poble responsable</dc:title>
  <dc:creator>Alumnat Thos i Codina</dc:creator>
  <cp:lastModifiedBy>Alumnat Thos i Codina</cp:lastModifiedBy>
  <cp:revision>10</cp:revision>
  <dcterms:created xsi:type="dcterms:W3CDTF">2021-04-18T07:24:46Z</dcterms:created>
  <dcterms:modified xsi:type="dcterms:W3CDTF">2021-04-18T09:56:49Z</dcterms:modified>
</cp:coreProperties>
</file>