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cd3317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cd3317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cd3317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cd3317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cd3317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cd3317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cb1d9d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cb1d9d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cd3317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cd3317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cb1d9d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cb1d9d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cd3317e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cd3317e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WeBuyLocal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MatesInfo Kings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21912" l="14127" r="50920" t="21624"/>
          <a:stretch/>
        </p:blipFill>
        <p:spPr>
          <a:xfrm>
            <a:off x="732325" y="2930025"/>
            <a:ext cx="1896675" cy="18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OBJECTIUS CLAU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Revitalitzar la </a:t>
            </a:r>
            <a:r>
              <a:rPr lang="ca"/>
              <a:t>economia</a:t>
            </a:r>
            <a:r>
              <a:rPr lang="ca"/>
              <a:t> local, fent especial </a:t>
            </a:r>
            <a:r>
              <a:rPr lang="ca"/>
              <a:t>énfasis</a:t>
            </a:r>
            <a:r>
              <a:rPr lang="ca"/>
              <a:t> en el comerç de proximitat i responsable.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Fomentar el consum conscient, col·laboratiu i cooperatiu, així com </a:t>
            </a:r>
            <a:r>
              <a:rPr lang="ca"/>
              <a:t>reduir</a:t>
            </a:r>
            <a:r>
              <a:rPr lang="ca"/>
              <a:t> el malbaratament alimentari. 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500" y="2571750"/>
            <a:ext cx="3664400" cy="20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NOSALTRES I LA COMUNITAT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Tot i ser un equip provinent de molts llocs i comunitats diferents, la nostra proposta està centrada a Mataró, tot i que realitzar-la en una altra localitat resultaria fàcil.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63" y="2315371"/>
            <a:ext cx="4509276" cy="2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NOSTRE PROJECTE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de recompensa de punts, amb mètodes d’obtenció de punts i recompenses on gastar-los centrats en el comerç de proximitat i responsable, i programari de generació de QR per als comerços. Recompenses tant individuals com </a:t>
            </a:r>
            <a:r>
              <a:rPr lang="ca"/>
              <a:t>comunitàries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50" y="2571749"/>
            <a:ext cx="3748325" cy="2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875" y="2408450"/>
            <a:ext cx="2939976" cy="2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EVOLUCIÓ A LA HACKATHON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Va començar sent una idea sobre fer una app de gamificació del comerç local.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Durant la Hackathon ens hem centrat principalment en l’APP i el generador QR, evolucionant així el nostre concepte inicial de fer una sola app a també fer programari pels venedors.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Les recompenses i formes d’aconseguir els punts també ha evolucionat molt, per ajustar-se millor a la idea de comerç local i responsable (per exemple, ja no oferim descomptes).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REPTES PENDENTS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Aconseguir la comunicació efectiva entre l’App, el programari dels venedors i el servidor, per així poder evitar frau i guardar dades.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Faltaria polir la part de les bases de dades i la implementació a les botigues, com pensar bé quants punts es donen i quant costen les recompenses.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VIABILITAT, IMPACTE I LLEGAT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055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El nostre finançament principal podria provenir les empreses que volguessin sortir a l’APP. També </a:t>
            </a:r>
            <a:r>
              <a:rPr lang="ca"/>
              <a:t>podriem</a:t>
            </a:r>
            <a:r>
              <a:rPr lang="ca"/>
              <a:t> aconseguir finançament en forma de patrocinis per part de particulars que creguin en el projecte o l’ajuntament, fent-ho així viable econòmicament.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La idea és fomentar en gran mesura la compra de productes de proximitat en el comerç local.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MOLTES GRÀCIES!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ARA FEM DEMO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