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ec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1669537"/>
            <a:ext cx="8839200" cy="18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03150" y="93125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La Web</a:t>
            </a:r>
          </a:p>
        </p:txBody>
      </p:sp>
      <p:pic>
        <p:nvPicPr>
          <p:cNvPr descr="webrank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725"/>
            <a:ext cx="8839200" cy="376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03150" y="93125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La Web</a:t>
            </a:r>
          </a:p>
        </p:txBody>
      </p:sp>
      <p:pic>
        <p:nvPicPr>
          <p:cNvPr descr="webtop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725"/>
            <a:ext cx="8839199" cy="397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3150" y="93125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La Web</a:t>
            </a:r>
          </a:p>
        </p:txBody>
      </p:sp>
      <p:pic>
        <p:nvPicPr>
          <p:cNvPr descr="webnosotros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75" y="762302"/>
            <a:ext cx="8688448" cy="433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03150" y="93125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La Web</a:t>
            </a:r>
          </a:p>
        </p:txBody>
      </p:sp>
      <p:pic>
        <p:nvPicPr>
          <p:cNvPr descr="web contacta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0" y="755013"/>
            <a:ext cx="8537701" cy="428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Mercado disponible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/>
              <a:t>Alumnos del Tecnocampus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Mundo del Running</a:t>
            </a:r>
          </a:p>
        </p:txBody>
      </p:sp>
      <p:pic>
        <p:nvPicPr>
          <p:cNvPr descr="runindice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12" y="2825787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nocampus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23" y="1228675"/>
            <a:ext cx="3371748" cy="209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 un futuro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5817452" cy="22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100" y="3643950"/>
            <a:ext cx="5001899" cy="13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92975"/>
            <a:ext cx="8520597" cy="441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75" y="0"/>
            <a:ext cx="2873399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-1609" l="49793" r="344" t="1610"/>
          <a:stretch/>
        </p:blipFill>
        <p:spPr>
          <a:xfrm>
            <a:off x="4449125" y="900"/>
            <a:ext cx="4694876" cy="5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53" y="8275"/>
            <a:ext cx="76300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299350" y="993000"/>
            <a:ext cx="4545300" cy="315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AYUDAMOS A ESTUDIANTES A ahorrar UN DINERO SIENDO </a:t>
            </a:r>
            <a:r>
              <a:rPr lang="es"/>
              <a:t>ECOLÓGICOS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75200" y="1261425"/>
            <a:ext cx="85392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528"/>
            <a:ext cx="9144000" cy="514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idea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625" y="0"/>
            <a:ext cx="70603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5282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Nuestra APP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49" y="1104749"/>
            <a:ext cx="3278650" cy="383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624" y="1053825"/>
            <a:ext cx="3378079" cy="38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/>
              <a:t>Nuestra APP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75" y="1093850"/>
            <a:ext cx="3306180" cy="37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624" y="1046100"/>
            <a:ext cx="3253675" cy="39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/>
              <a:t>Nuestra APP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00" y="1093850"/>
            <a:ext cx="3299950" cy="3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00" y="1093850"/>
            <a:ext cx="2373088" cy="374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/>
              <a:t>Nuestra APP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899" y="969424"/>
            <a:ext cx="3862625" cy="4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61700" y="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La web</a:t>
            </a:r>
          </a:p>
        </p:txBody>
      </p:sp>
      <p:pic>
        <p:nvPicPr>
          <p:cNvPr descr="webIndex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950"/>
            <a:ext cx="8812850" cy="41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