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5" r:id="rId12"/>
    <p:sldId id="270" r:id="rId13"/>
    <p:sldId id="267" r:id="rId14"/>
    <p:sldId id="269" r:id="rId15"/>
    <p:sldId id="273" r:id="rId16"/>
    <p:sldId id="26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49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9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78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9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21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69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76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8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CC70-C8A5-455D-8278-C70DEFCA6F3F}" type="datetimeFigureOut">
              <a:rPr lang="es-ES" smtClean="0"/>
              <a:t>12/02/2017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E13E-CA29-4525-92F6-08CB8A895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6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wheelstorage.esy.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de woman bi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7715" r="8319"/>
          <a:stretch/>
        </p:blipFill>
        <p:spPr bwMode="auto">
          <a:xfrm>
            <a:off x="971545" y="1511884"/>
            <a:ext cx="2857501" cy="18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/>
        </p:blipFill>
        <p:spPr bwMode="auto">
          <a:xfrm>
            <a:off x="4397660" y="1147676"/>
            <a:ext cx="3377628" cy="260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de environ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3" y="1178509"/>
            <a:ext cx="3174998" cy="271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762000" y="4038600"/>
            <a:ext cx="3635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Deixar</a:t>
            </a:r>
            <a:r>
              <a:rPr lang="es-ES" sz="2400" dirty="0" smtClean="0"/>
              <a:t> la bici a </a:t>
            </a:r>
            <a:r>
              <a:rPr lang="es-ES" sz="2400" dirty="0" err="1" smtClean="0"/>
              <a:t>qualsevol</a:t>
            </a:r>
            <a:r>
              <a:rPr lang="es-ES" sz="2400" dirty="0" smtClean="0"/>
              <a:t> </a:t>
            </a:r>
            <a:r>
              <a:rPr lang="es-ES" sz="2400" dirty="0" err="1" smtClean="0"/>
              <a:t>lloc</a:t>
            </a:r>
            <a:r>
              <a:rPr lang="es-ES" sz="2400" dirty="0" smtClean="0"/>
              <a:t> de manera </a:t>
            </a:r>
            <a:r>
              <a:rPr lang="es-ES" sz="2400" b="1" dirty="0" smtClean="0"/>
              <a:t>fácil</a:t>
            </a:r>
            <a:r>
              <a:rPr lang="es-ES" sz="2400" dirty="0" smtClean="0"/>
              <a:t>, </a:t>
            </a:r>
            <a:r>
              <a:rPr lang="es-ES" sz="2400" b="1" dirty="0" smtClean="0"/>
              <a:t>cómoda</a:t>
            </a:r>
            <a:r>
              <a:rPr lang="es-ES" sz="2400" dirty="0" smtClean="0"/>
              <a:t> i </a:t>
            </a:r>
            <a:r>
              <a:rPr lang="es-ES" sz="2400" b="1" dirty="0" smtClean="0"/>
              <a:t>segura</a:t>
            </a:r>
            <a:endParaRPr lang="es-ES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397660" y="4038600"/>
            <a:ext cx="36356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 smtClean="0"/>
              <a:t>Major afluència de </a:t>
            </a:r>
            <a:r>
              <a:rPr lang="ca-ES" sz="2400" b="1" dirty="0" smtClean="0"/>
              <a:t>possibles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400" b="1" dirty="0" smtClean="0"/>
              <a:t>Promoció</a:t>
            </a:r>
            <a:r>
              <a:rPr lang="ca-ES" sz="2400" dirty="0" smtClean="0"/>
              <a:t> in-</a:t>
            </a:r>
            <a:r>
              <a:rPr lang="ca-ES" sz="2400" dirty="0" err="1" smtClean="0"/>
              <a:t>app</a:t>
            </a:r>
            <a:r>
              <a:rPr lang="ca-ES" sz="2400" dirty="0" smtClean="0"/>
              <a:t> i </a:t>
            </a:r>
            <a:r>
              <a:rPr lang="ca-ES" sz="2400" dirty="0" err="1" smtClean="0"/>
              <a:t>offline</a:t>
            </a:r>
            <a:endParaRPr lang="ca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 smtClean="0"/>
              <a:t>Obtenció de </a:t>
            </a:r>
            <a:r>
              <a:rPr lang="ca-ES" sz="2400" b="1" dirty="0" err="1" smtClean="0"/>
              <a:t>big</a:t>
            </a:r>
            <a:r>
              <a:rPr lang="ca-ES" sz="2400" b="1" dirty="0" smtClean="0"/>
              <a:t> data </a:t>
            </a:r>
            <a:r>
              <a:rPr lang="ca-ES" sz="2400" dirty="0" smtClean="0"/>
              <a:t>i informació dels possibles clients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343903" y="3987463"/>
            <a:ext cx="363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 smtClean="0"/>
              <a:t>Més ciclistes = Menys cotxes i motos</a:t>
            </a:r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38262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 descr="Resultado de imagen de encue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365125"/>
            <a:ext cx="4508500" cy="562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9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057400"/>
            <a:ext cx="4305300" cy="43053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6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58" y="1054099"/>
            <a:ext cx="9298384" cy="46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524309"/>
            <a:ext cx="3314700" cy="5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0" y="783453"/>
            <a:ext cx="3075760" cy="53935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95" y="783453"/>
            <a:ext cx="3144506" cy="53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54317"/>
            <a:ext cx="7962900" cy="51524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33700" y="3447296"/>
            <a:ext cx="2533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solidFill>
                  <a:srgbClr val="92D050"/>
                </a:solidFill>
              </a:rPr>
              <a:t>43€</a:t>
            </a:r>
            <a:endParaRPr lang="es-E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bike stol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5" y="1105852"/>
            <a:ext cx="94869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man on bicycl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54" y="984538"/>
            <a:ext cx="5147945" cy="49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parked b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386522"/>
            <a:ext cx="5685094" cy="380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parked bi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4" y="1386522"/>
            <a:ext cx="4540060" cy="380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esultado de imagen de bici rob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" y="1421108"/>
            <a:ext cx="57626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de stolen bike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"/>
          <a:stretch/>
        </p:blipFill>
        <p:spPr bwMode="auto">
          <a:xfrm>
            <a:off x="6610966" y="1349015"/>
            <a:ext cx="5044222" cy="389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bici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7" y="831327"/>
            <a:ext cx="7249066" cy="52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6" y="3918634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09" y="3918634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88" y="3918634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25" y="3918634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73" y="2299384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67" y="1996029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638" y="1996028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4" y="1750368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65" y="434473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97" y="253948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99" y="-20559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n de money b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02" y="-82893"/>
            <a:ext cx="1922605" cy="19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constructi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73" y="253948"/>
            <a:ext cx="6391272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86088 L 2.29167E-6 0.14028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86088 L 3.54167E-6 0.14028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86088 L -2.70833E-6 0.14028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86088 L -8.33333E-7 0.14028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62546 L -3.125E-6 0.14028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57546 L -2.08333E-6 0.14028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57824 L 2.70833E-6 0.12824 " pathEditMode="relative" rAng="0" ptsTypes="AA">
                                      <p:cBhvr>
                                        <p:cTn id="4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54815 L -3.75E-6 0.14028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35347 L 3.95833E-6 0.14028 " pathEditMode="relative" rAng="0" ptsTypes="AA">
                                      <p:cBhvr>
                                        <p:cTn id="5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2708 L 2.29167E-6 0.14028 " pathEditMode="relative" rAng="0" ptsTypes="AA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2926 L 1.45833E-6 0.14027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27245 L 1.11022E-16 0.14028 " pathEditMode="relative" rAng="0" ptsTypes="AA">
                                      <p:cBhvr>
                                        <p:cTn id="7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4583"/>
          <a:stretch/>
        </p:blipFill>
        <p:spPr>
          <a:xfrm>
            <a:off x="2076449" y="1059185"/>
            <a:ext cx="7962902" cy="47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5350" y="2365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err="1" smtClean="0"/>
              <a:t>Com</a:t>
            </a:r>
            <a:r>
              <a:rPr lang="es-ES" sz="6000" dirty="0" smtClean="0"/>
              <a:t> funciona?</a:t>
            </a:r>
            <a:endParaRPr lang="es-ES" sz="6000" dirty="0"/>
          </a:p>
        </p:txBody>
      </p:sp>
      <p:pic>
        <p:nvPicPr>
          <p:cNvPr id="6146" name="Picture 2" descr="Resultado de imagen de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156"/>
            <a:ext cx="3237774" cy="38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Fonts</a:t>
            </a:r>
            <a:r>
              <a:rPr lang="es-ES" dirty="0" smtClean="0"/>
              <a:t> </a:t>
            </a:r>
            <a:r>
              <a:rPr lang="es-ES" dirty="0" err="1" smtClean="0"/>
              <a:t>d’ingrés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Subscripció</a:t>
            </a:r>
            <a:r>
              <a:rPr lang="es-ES" dirty="0" smtClean="0"/>
              <a:t> </a:t>
            </a:r>
            <a:r>
              <a:rPr lang="es-ES" dirty="0" err="1" smtClean="0"/>
              <a:t>usuaris</a:t>
            </a:r>
            <a:r>
              <a:rPr lang="es-ES" dirty="0" smtClean="0"/>
              <a:t> (9,95€ al mes)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Sponsorització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Candaus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branding</a:t>
            </a:r>
            <a:endParaRPr lang="es-ES" dirty="0" smtClean="0"/>
          </a:p>
          <a:p>
            <a:pPr lvl="1"/>
            <a:r>
              <a:rPr lang="es-ES" dirty="0" err="1" smtClean="0"/>
              <a:t>Promoció</a:t>
            </a:r>
            <a:r>
              <a:rPr lang="es-ES" dirty="0" smtClean="0"/>
              <a:t> </a:t>
            </a:r>
            <a:r>
              <a:rPr lang="es-ES" dirty="0" err="1" smtClean="0"/>
              <a:t>dins</a:t>
            </a:r>
            <a:r>
              <a:rPr lang="es-ES" dirty="0" smtClean="0"/>
              <a:t> de </a:t>
            </a:r>
            <a:r>
              <a:rPr lang="es-ES" dirty="0" err="1" smtClean="0"/>
              <a:t>l’app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Big Data de </a:t>
            </a:r>
            <a:r>
              <a:rPr lang="es-ES" dirty="0" err="1" smtClean="0"/>
              <a:t>Mobilitat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638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65</Words>
  <Application>Microsoft Office PowerPoint</Application>
  <PresentationFormat>Panorámica</PresentationFormat>
  <Paragraphs>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 funciona?</vt:lpstr>
      <vt:lpstr>Fonts d’ingrés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WheelStore</dc:title>
  <dc:creator>Pau</dc:creator>
  <cp:lastModifiedBy>Pau</cp:lastModifiedBy>
  <cp:revision>29</cp:revision>
  <dcterms:created xsi:type="dcterms:W3CDTF">2017-02-11T14:31:51Z</dcterms:created>
  <dcterms:modified xsi:type="dcterms:W3CDTF">2017-02-12T10:43:01Z</dcterms:modified>
</cp:coreProperties>
</file>