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BIPAR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Mou-te i descobreix</a:t>
            </a:r>
            <a:endParaRPr i="1"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4000" y="0"/>
            <a:ext cx="744575" cy="7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841825" y="1882775"/>
            <a:ext cx="6990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4800"/>
              <a:t>DEMO TÈCNICA</a:t>
            </a:r>
            <a:endParaRPr b="1" sz="4800"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4000" y="0"/>
            <a:ext cx="744575" cy="7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Resum en una frase!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2125025"/>
            <a:ext cx="8520600" cy="24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>
                <a:solidFill>
                  <a:srgbClr val="000000"/>
                </a:solidFill>
              </a:rPr>
              <a:t>Oferim pàrquings tancats destinats a ciclistes urbans i proposem rutes, punts d’interès, comerços locals i descomptes com a valor afegit.</a:t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7650" y="0"/>
            <a:ext cx="744575" cy="7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Per cada problema hi ha una solució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ca" u="sng">
                <a:solidFill>
                  <a:srgbClr val="000000"/>
                </a:solidFill>
              </a:rPr>
              <a:t>Problema que volem resoldre</a:t>
            </a:r>
            <a:r>
              <a:rPr b="1" lang="ca">
                <a:solidFill>
                  <a:srgbClr val="000000"/>
                </a:solidFill>
              </a:rPr>
              <a:t>: 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ca">
                <a:solidFill>
                  <a:srgbClr val="FFFFFF"/>
                </a:solidFill>
              </a:rPr>
              <a:t>Mobilitat dintre de la ciutat. 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ca">
                <a:solidFill>
                  <a:srgbClr val="FFFFFF"/>
                </a:solidFill>
              </a:rPr>
              <a:t>Contaminació excessiva i ús d’hidrocarburs. 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ca">
                <a:solidFill>
                  <a:srgbClr val="FFFFFF"/>
                </a:solidFill>
              </a:rPr>
              <a:t>Pocs coneixements sobre l’entorn.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ca" u="sng">
                <a:solidFill>
                  <a:srgbClr val="000000"/>
                </a:solidFill>
              </a:rPr>
              <a:t>Solució</a:t>
            </a:r>
            <a:r>
              <a:rPr b="1" lang="ca">
                <a:solidFill>
                  <a:srgbClr val="000000"/>
                </a:solidFill>
              </a:rPr>
              <a:t>: 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ca">
                <a:solidFill>
                  <a:srgbClr val="FFFFFF"/>
                </a:solidFill>
              </a:rPr>
              <a:t>App amb mapa de carrils bici i rutes segures.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ca">
                <a:solidFill>
                  <a:srgbClr val="FFFFFF"/>
                </a:solidFill>
              </a:rPr>
              <a:t>Servei de pàrquing bici amb seguretat informàtica, fomentant així l’ús de bicicletes. 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b="1" lang="ca">
                <a:solidFill>
                  <a:srgbClr val="FFFFFF"/>
                </a:solidFill>
              </a:rPr>
              <a:t>Donar a conèixer punts d’interès públics i descomptes en comerços de barri.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650" y="927750"/>
            <a:ext cx="3209173" cy="199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4000" y="0"/>
            <a:ext cx="744575" cy="7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Explicació de BIPAR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10800"/>
            <a:ext cx="8520600" cy="3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ca">
                <a:solidFill>
                  <a:srgbClr val="EFEFEF"/>
                </a:solidFill>
              </a:rPr>
              <a:t>Servei de pàrquing segur de bicicletes en zones urbanes </a:t>
            </a:r>
            <a:endParaRPr>
              <a:solidFill>
                <a:srgbClr val="EFEFE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ca">
                <a:solidFill>
                  <a:srgbClr val="EFEFEF"/>
                </a:solidFill>
              </a:rPr>
              <a:t>Controlat per una aplicació mòbil. </a:t>
            </a:r>
            <a:endParaRPr>
              <a:solidFill>
                <a:srgbClr val="EFEFE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ca">
                <a:solidFill>
                  <a:srgbClr val="EFEFEF"/>
                </a:solidFill>
              </a:rPr>
              <a:t>Es pot llogar una plaça de pàrquing per una estada llarga. </a:t>
            </a:r>
            <a:endParaRPr>
              <a:solidFill>
                <a:srgbClr val="EFEFE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ca">
                <a:solidFill>
                  <a:srgbClr val="EFEFEF"/>
                </a:solidFill>
              </a:rPr>
              <a:t>Les bicicletes es guarden en cúpules de dos metres </a:t>
            </a:r>
            <a:endParaRPr>
              <a:solidFill>
                <a:srgbClr val="EFEFE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u="sng">
                <a:solidFill>
                  <a:srgbClr val="EFEFEF"/>
                </a:solidFill>
              </a:rPr>
              <a:t>Donem informació</a:t>
            </a:r>
            <a:r>
              <a:rPr lang="ca">
                <a:solidFill>
                  <a:srgbClr val="EFEFEF"/>
                </a:solidFill>
              </a:rPr>
              <a:t>: Rutes, carrils, comerços i llocs d’interès.</a:t>
            </a:r>
            <a:endParaRPr>
              <a:solidFill>
                <a:srgbClr val="EFEFE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u="sng">
                <a:solidFill>
                  <a:srgbClr val="EFEFEF"/>
                </a:solidFill>
              </a:rPr>
              <a:t>Donem seguretat</a:t>
            </a:r>
            <a:r>
              <a:rPr lang="ca">
                <a:solidFill>
                  <a:srgbClr val="EFEFEF"/>
                </a:solidFill>
              </a:rPr>
              <a:t>: Gràcies al xip, l’aplicació mòbil i la cúpula.</a:t>
            </a:r>
            <a:endParaRPr>
              <a:solidFill>
                <a:srgbClr val="EFEFE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200" y="1753700"/>
            <a:ext cx="2172300" cy="21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8025" y="3350875"/>
            <a:ext cx="2987700" cy="17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4000" y="0"/>
            <a:ext cx="744575" cy="7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Posem-nos en la pell d’un usuari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ca"/>
              <a:t>Pepito arriba a la plaça Santa Anna de Mataró amb la seva bici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ca"/>
              <a:t>Se li ocorre guardar-la a la cúpula Bipar, per fer-ho: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★"/>
            </a:pPr>
            <a:r>
              <a:rPr lang="ca"/>
              <a:t>Passa el xip de la bici al sensor de la cúpula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ca"/>
              <a:t>Pepito rep la confirmació a la app Bipar o via SMS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ca"/>
              <a:t>Introdueix la bici a la plaça disponible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ca"/>
              <a:t>Espera a que es tanqui la cúpula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ca"/>
              <a:t>Rep la confirmació amb les dades del lloc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ca"/>
              <a:t>Amb la app pot veure el mapa de la ciutat...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050" y="1841825"/>
            <a:ext cx="2932954" cy="330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4000" y="0"/>
            <a:ext cx="744575" cy="7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Amic del pla pro-comú i l’impacte sobre la </a:t>
            </a:r>
            <a:r>
              <a:rPr lang="ca">
                <a:solidFill>
                  <a:srgbClr val="000000"/>
                </a:solidFill>
              </a:rPr>
              <a:t>mobilitat</a:t>
            </a:r>
            <a:r>
              <a:rPr lang="ca">
                <a:solidFill>
                  <a:srgbClr val="000000"/>
                </a:solidFill>
              </a:rPr>
              <a:t> 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ca">
                <a:solidFill>
                  <a:srgbClr val="000000"/>
                </a:solidFill>
              </a:rPr>
              <a:t>Tothom podrà guardar la seva bici amb seguretat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ca">
                <a:solidFill>
                  <a:srgbClr val="000000"/>
                </a:solidFill>
              </a:rPr>
              <a:t>Fem de Mataró una ciutat més neta i menys contaminada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ca">
                <a:solidFill>
                  <a:srgbClr val="000000"/>
                </a:solidFill>
              </a:rPr>
              <a:t>Les petites botigues en quedaran beneficiades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ca">
                <a:solidFill>
                  <a:srgbClr val="000000"/>
                </a:solidFill>
              </a:rPr>
              <a:t>Millora en l’economia de Mataró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250" y="1452600"/>
            <a:ext cx="4627750" cy="46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4000" y="0"/>
            <a:ext cx="744575" cy="7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" y="0"/>
            <a:ext cx="91439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8275" y="0"/>
            <a:ext cx="101250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2950"/>
            <a:ext cx="91440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4000" y="0"/>
            <a:ext cx="744575" cy="7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