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61" r:id="rId4"/>
    <p:sldId id="264" r:id="rId5"/>
    <p:sldId id="265" r:id="rId6"/>
    <p:sldId id="266" r:id="rId7"/>
    <p:sldId id="267" r:id="rId8"/>
    <p:sldId id="274" r:id="rId9"/>
    <p:sldId id="275" r:id="rId10"/>
    <p:sldId id="257" r:id="rId11"/>
    <p:sldId id="269" r:id="rId12"/>
    <p:sldId id="272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656CE-9BA0-4DF0-8E1A-766BC4E861E1}" type="datetimeFigureOut">
              <a:rPr lang="es-ES" smtClean="0"/>
              <a:t>04/02/2018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58998-A19D-46FD-97A1-D8FF16DF35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706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8998-A19D-46FD-97A1-D8FF16DF35C7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54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02DF7-FA8A-4EEC-B928-CA61ABF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AEC2C8-4FE1-49BB-9E36-E9F3A848A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CA8DDD-114B-4E5D-8F67-9D69BF2B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3A6D-ABB1-4A5D-9021-4DA01A5BC451}" type="datetime1">
              <a:rPr lang="es-ES" smtClean="0"/>
              <a:t>04/02/2018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05971D-D687-4308-A881-D4FA9E81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C4F1EA-A111-4F3E-93C9-6AF30DBC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F552-1CCB-4924-B966-8B40F3E39D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05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326A4-D771-4DB7-99A4-1FE5E1BD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794A28-D87A-4BF6-ABA9-B5B1BA037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021B43-06D9-4DF8-8727-EB90F5F0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7A78-698F-4728-8295-69D4BB5518E3}" type="datetime1">
              <a:rPr lang="es-ES" smtClean="0"/>
              <a:t>04/02/2018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557EA7-78CB-4ECD-BE6B-838BF8D1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2398B6-813B-45AC-AE99-DB0D27BC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F552-1CCB-4924-B966-8B40F3E39D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67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CC9E6E-352D-4420-BD1C-E4BB9D30D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3BCCBF-DEDC-492B-A72C-E20250E1B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DDA6AC-98D4-4DC2-8A16-E4DE8957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A4BE-6C1A-4E31-ADF3-6CAF2E1FE510}" type="datetime1">
              <a:rPr lang="es-ES" smtClean="0"/>
              <a:t>04/02/2018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981EC0-E388-4007-892C-EDD50503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E320FD-5CB2-46E4-84D6-FD572BED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F552-1CCB-4924-B966-8B40F3E39D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60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73A20-4A66-4106-B32C-9317CCD0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73BF91-D4EE-4A24-92BD-76246CB6A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FB954D-A1D5-4460-BBBC-8379C8E5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506D-78AC-400C-AB00-8357DDE3FEF9}" type="datetime1">
              <a:rPr lang="es-ES" smtClean="0"/>
              <a:t>04/02/2018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322ABA-3A18-42DF-BB9B-C01CC272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41E21E-6302-4200-99F7-BC07355E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F552-1CCB-4924-B966-8B40F3E39D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04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41DC6-FDDD-4AE8-8BC7-68EA6D43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B6DA0F-70D2-4FE4-820D-2C2A53A49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5BF36-8C85-473B-9304-6D5D0384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B974-771C-4E40-803D-B69424EAC77D}" type="datetime1">
              <a:rPr lang="es-ES" smtClean="0"/>
              <a:t>04/02/2018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CE4D9A-C119-49E2-91C5-BFA55B29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823E8F-E426-4315-A98A-55A8D23C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F552-1CCB-4924-B966-8B40F3E39D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79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70042-197E-42E3-A6E4-7E3455C6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F49CC0-01F6-4749-BAB2-78F6FEDCF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C531F-1758-4212-B14B-7D1F45E37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2532ED-E4CA-46C6-8EF3-40B5A631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916E-AC8D-443E-AF20-53C33CF51F3D}" type="datetime1">
              <a:rPr lang="es-ES" smtClean="0"/>
              <a:t>04/02/2018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0911DD-E4FF-468B-9C35-34BDA71D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92A85A-6361-430D-830D-A70DCF43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F552-1CCB-4924-B966-8B40F3E39D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77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10E61-C473-4B68-8938-5D25C410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34ED77-0886-497F-818B-D1E883EBE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3E9F6D-89A0-4C54-9309-605C21D43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CE9AFF-F2D7-4BA8-9D68-7D7B5D380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117FEC-D85C-476B-9D59-7B8352C74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14B127-3000-4040-B9DE-4F1C0C75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81AE-DB3A-494A-8291-C99F219ACB1A}" type="datetime1">
              <a:rPr lang="es-ES" smtClean="0"/>
              <a:t>04/02/2018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5A5EC2-A0F3-43CC-B404-F8D8D963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39A74B-341B-40F9-A2F5-BD029C9B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F552-1CCB-4924-B966-8B40F3E39D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6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F1A16-9AF7-4445-BADD-35125CF9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3ABB94-FB2F-490E-B457-7F179A3F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C9F2-BC17-42FD-9D38-DF4436729C5B}" type="datetime1">
              <a:rPr lang="es-ES" smtClean="0"/>
              <a:t>04/02/2018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B6177F-04A0-4192-886B-FC154801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25C8DD-1F1D-4DA0-A7A3-82A751E1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F552-1CCB-4924-B966-8B40F3E39D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65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9E1054-00CA-447E-A4E7-934C00BD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A295-11EE-4377-8DE2-F3622A46C7DC}" type="datetime1">
              <a:rPr lang="es-ES" smtClean="0"/>
              <a:t>04/02/2018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7C457AD-B5B5-43C1-8118-14982114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843CAF-4A53-4F1F-9625-B01EF3C4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F552-1CCB-4924-B966-8B40F3E39D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11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28DA3-CEE0-44E0-9889-5117EF40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59068D-D22C-469D-8C2C-19508E774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EBD570-F46D-4971-934C-226756D8E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A3CE6F-AA38-40F6-952A-9F98D8B4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C344-1E64-4364-91D4-D6089D407725}" type="datetime1">
              <a:rPr lang="es-ES" smtClean="0"/>
              <a:t>04/02/2018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164532-7C51-48E5-8A57-DC16A912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BCE51E-29AE-4CDA-9B09-19B569DA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F552-1CCB-4924-B966-8B40F3E39D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90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8F04E-06EE-4B55-80FB-1E1EA40B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AB9681-18ED-4B64-B69F-EE74390D2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6C39B4-0B7C-4018-9D2F-A656827B9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F7B442-6417-4C40-9BD0-F05E369F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3789-4FF1-4451-88A8-AA80ED00E73C}" type="datetime1">
              <a:rPr lang="es-ES" smtClean="0"/>
              <a:t>04/02/2018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A637ED-EAD2-45F8-89E3-748389AA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324553-440C-4679-915D-539E3937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F552-1CCB-4924-B966-8B40F3E39D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62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BF0886-A267-40FC-825A-5DF0D1ABC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40910B-8ABA-4643-B89E-D168DC49C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FC0750-7B96-42E6-A92B-402E55F66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B13B2-50F2-4A88-9323-51B1ECABA5D8}" type="datetime1">
              <a:rPr lang="es-ES" smtClean="0"/>
              <a:t>04/02/2018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49D2F7-27E3-4A50-9288-48EEA10F0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2DABFF-1BD5-4FF5-BBD0-EB9F938C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AF552-1CCB-4924-B966-8B40F3E39D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88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7D5D6-5A76-4578-B2B9-906725457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66675"/>
            <a:ext cx="12191999" cy="2387600"/>
          </a:xfrm>
        </p:spPr>
        <p:txBody>
          <a:bodyPr>
            <a:normAutofit/>
          </a:bodyPr>
          <a:lstStyle/>
          <a:p>
            <a:r>
              <a:rPr lang="es-ES" sz="8000" i="1" dirty="0">
                <a:solidFill>
                  <a:schemeClr val="bg1"/>
                </a:solidFill>
                <a:latin typeface="Lucida Sans" panose="020B0602030504020204" pitchFamily="34" charset="0"/>
              </a:rPr>
              <a:t>EASY ZONE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53C92A-7924-478D-98D9-699B7FEC2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7881" y="5317054"/>
            <a:ext cx="8836236" cy="869474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No et </a:t>
            </a:r>
            <a:r>
              <a:rPr lang="es-ES" sz="3200" dirty="0" err="1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compliquis</a:t>
            </a:r>
            <a:r>
              <a:rPr lang="es-ES" sz="3200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, #</a:t>
            </a:r>
            <a:r>
              <a:rPr lang="es-ES" sz="3200" dirty="0" err="1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MakeItEZ</a:t>
            </a:r>
            <a:endParaRPr lang="es-ES" sz="3200" dirty="0">
              <a:solidFill>
                <a:schemeClr val="bg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728F23-E301-4941-A5C3-0CDA18FF5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4" y="2135704"/>
            <a:ext cx="31813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7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52831F2C-E18C-406F-BC07-7DA97C1155AA}"/>
              </a:ext>
            </a:extLst>
          </p:cNvPr>
          <p:cNvSpPr txBox="1"/>
          <p:nvPr/>
        </p:nvSpPr>
        <p:spPr>
          <a:xfrm>
            <a:off x="3495679" y="514171"/>
            <a:ext cx="5114921" cy="1200329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7200" dirty="0">
                <a:solidFill>
                  <a:schemeClr val="bg1"/>
                </a:solidFill>
              </a:rPr>
              <a:t>PROBLEMES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2087A23-4315-4659-9A9C-2C26EEB55D6D}"/>
              </a:ext>
            </a:extLst>
          </p:cNvPr>
          <p:cNvCxnSpPr>
            <a:cxnSpLocks/>
          </p:cNvCxnSpPr>
          <p:nvPr/>
        </p:nvCxnSpPr>
        <p:spPr>
          <a:xfrm flipH="1">
            <a:off x="2933700" y="1714500"/>
            <a:ext cx="1500190" cy="1838325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37EADD0-B41A-4521-B58A-E3BFF035957E}"/>
              </a:ext>
            </a:extLst>
          </p:cNvPr>
          <p:cNvCxnSpPr>
            <a:cxnSpLocks/>
          </p:cNvCxnSpPr>
          <p:nvPr/>
        </p:nvCxnSpPr>
        <p:spPr>
          <a:xfrm>
            <a:off x="6096000" y="1714500"/>
            <a:ext cx="1" cy="1838325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FC119FB-C34E-4E61-9BC8-C51D7F343842}"/>
              </a:ext>
            </a:extLst>
          </p:cNvPr>
          <p:cNvCxnSpPr>
            <a:cxnSpLocks/>
          </p:cNvCxnSpPr>
          <p:nvPr/>
        </p:nvCxnSpPr>
        <p:spPr>
          <a:xfrm>
            <a:off x="7600951" y="1714500"/>
            <a:ext cx="1657349" cy="1838325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914FF13-A3FA-4A51-94A6-82A3FFD1DDA1}"/>
              </a:ext>
            </a:extLst>
          </p:cNvPr>
          <p:cNvSpPr txBox="1"/>
          <p:nvPr/>
        </p:nvSpPr>
        <p:spPr>
          <a:xfrm>
            <a:off x="919910" y="3675044"/>
            <a:ext cx="367188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INCUMPLIMENT NORMATIVA</a:t>
            </a:r>
          </a:p>
          <a:p>
            <a:pPr algn="ctr"/>
            <a:r>
              <a:rPr lang="es-ES" sz="2000" dirty="0">
                <a:solidFill>
                  <a:schemeClr val="bg1"/>
                </a:solidFill>
              </a:rPr>
              <a:t>(abusos)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922B9A0-710A-44B3-BDE2-D7D51555D4CA}"/>
              </a:ext>
            </a:extLst>
          </p:cNvPr>
          <p:cNvSpPr txBox="1"/>
          <p:nvPr/>
        </p:nvSpPr>
        <p:spPr>
          <a:xfrm>
            <a:off x="4733928" y="3675041"/>
            <a:ext cx="2724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FALTA DE CONTROL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70A63EC-90C4-4D42-B9EA-37AF48EA2552}"/>
              </a:ext>
            </a:extLst>
          </p:cNvPr>
          <p:cNvSpPr txBox="1"/>
          <p:nvPr/>
        </p:nvSpPr>
        <p:spPr>
          <a:xfrm>
            <a:off x="7339014" y="3675041"/>
            <a:ext cx="4333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GESTIÓ BUROCRÀTICA ENDARRERIDA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1A7BD613-3E76-4BBA-8869-55C218CE7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1" y="28961"/>
            <a:ext cx="821659" cy="82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5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52831F2C-E18C-406F-BC07-7DA97C1155AA}"/>
              </a:ext>
            </a:extLst>
          </p:cNvPr>
          <p:cNvSpPr txBox="1"/>
          <p:nvPr/>
        </p:nvSpPr>
        <p:spPr>
          <a:xfrm>
            <a:off x="3266852" y="356809"/>
            <a:ext cx="5282970" cy="1200329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AJUNTAMENTS i CONCESIONARIES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2087A23-4315-4659-9A9C-2C26EEB55D6D}"/>
              </a:ext>
            </a:extLst>
          </p:cNvPr>
          <p:cNvCxnSpPr>
            <a:cxnSpLocks/>
          </p:cNvCxnSpPr>
          <p:nvPr/>
        </p:nvCxnSpPr>
        <p:spPr>
          <a:xfrm flipH="1">
            <a:off x="2232437" y="2212147"/>
            <a:ext cx="1440057" cy="816707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37EADD0-B41A-4521-B58A-E3BFF035957E}"/>
              </a:ext>
            </a:extLst>
          </p:cNvPr>
          <p:cNvCxnSpPr>
            <a:cxnSpLocks/>
          </p:cNvCxnSpPr>
          <p:nvPr/>
        </p:nvCxnSpPr>
        <p:spPr>
          <a:xfrm>
            <a:off x="5825330" y="1589989"/>
            <a:ext cx="3" cy="410266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FC119FB-C34E-4E61-9BC8-C51D7F343842}"/>
              </a:ext>
            </a:extLst>
          </p:cNvPr>
          <p:cNvCxnSpPr>
            <a:cxnSpLocks/>
          </p:cNvCxnSpPr>
          <p:nvPr/>
        </p:nvCxnSpPr>
        <p:spPr>
          <a:xfrm>
            <a:off x="7978164" y="2212147"/>
            <a:ext cx="1500928" cy="803171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914FF13-A3FA-4A51-94A6-82A3FFD1DDA1}"/>
              </a:ext>
            </a:extLst>
          </p:cNvPr>
          <p:cNvSpPr txBox="1"/>
          <p:nvPr/>
        </p:nvSpPr>
        <p:spPr>
          <a:xfrm>
            <a:off x="400515" y="2987523"/>
            <a:ext cx="367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>
                <a:solidFill>
                  <a:schemeClr val="bg1"/>
                </a:solidFill>
              </a:rPr>
              <a:t>Ciutadans</a:t>
            </a:r>
            <a:endParaRPr lang="es-ES" sz="3600" dirty="0">
              <a:solidFill>
                <a:schemeClr val="bg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922B9A0-710A-44B3-BDE2-D7D51555D4CA}"/>
              </a:ext>
            </a:extLst>
          </p:cNvPr>
          <p:cNvSpPr txBox="1"/>
          <p:nvPr/>
        </p:nvSpPr>
        <p:spPr>
          <a:xfrm>
            <a:off x="4180748" y="3000615"/>
            <a:ext cx="3289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>
                <a:solidFill>
                  <a:schemeClr val="bg1"/>
                </a:solidFill>
              </a:rPr>
              <a:t>Guàrdia</a:t>
            </a:r>
            <a:r>
              <a:rPr lang="es-ES" sz="3600" dirty="0">
                <a:solidFill>
                  <a:schemeClr val="bg1"/>
                </a:solidFill>
              </a:rPr>
              <a:t> Urbana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70A63EC-90C4-4D42-B9EA-37AF48EA2552}"/>
              </a:ext>
            </a:extLst>
          </p:cNvPr>
          <p:cNvSpPr txBox="1"/>
          <p:nvPr/>
        </p:nvSpPr>
        <p:spPr>
          <a:xfrm>
            <a:off x="7578265" y="2979293"/>
            <a:ext cx="433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>
                <a:solidFill>
                  <a:schemeClr val="bg1"/>
                </a:solidFill>
              </a:rPr>
              <a:t>Administradors</a:t>
            </a:r>
            <a:endParaRPr lang="es-ES" sz="3600" dirty="0">
              <a:solidFill>
                <a:schemeClr val="bg1"/>
              </a:solidFill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1A7BD613-3E76-4BBA-8869-55C218CE7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1" y="28961"/>
            <a:ext cx="821659" cy="82165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D9F83AD-03F8-42A4-8961-9A075153A532}"/>
              </a:ext>
            </a:extLst>
          </p:cNvPr>
          <p:cNvSpPr txBox="1"/>
          <p:nvPr/>
        </p:nvSpPr>
        <p:spPr>
          <a:xfrm>
            <a:off x="3672494" y="1970490"/>
            <a:ext cx="440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Gestor de </a:t>
            </a:r>
            <a:r>
              <a:rPr lang="es-ES" sz="2400" dirty="0" err="1">
                <a:solidFill>
                  <a:schemeClr val="bg1"/>
                </a:solidFill>
              </a:rPr>
              <a:t>zones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d’estacionament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10FCEE3-C30D-4B13-9FD5-7A2F3E212EA3}"/>
              </a:ext>
            </a:extLst>
          </p:cNvPr>
          <p:cNvSpPr txBox="1"/>
          <p:nvPr/>
        </p:nvSpPr>
        <p:spPr>
          <a:xfrm>
            <a:off x="783218" y="3785970"/>
            <a:ext cx="328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Sol·licitud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Acreditació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Resident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76B9B7-9043-4B6F-BB5C-F7324309121D}"/>
              </a:ext>
            </a:extLst>
          </p:cNvPr>
          <p:cNvSpPr txBox="1"/>
          <p:nvPr/>
        </p:nvSpPr>
        <p:spPr>
          <a:xfrm>
            <a:off x="773608" y="5165757"/>
            <a:ext cx="340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Reserva zona </a:t>
            </a:r>
            <a:r>
              <a:rPr lang="es-ES" dirty="0" err="1">
                <a:solidFill>
                  <a:schemeClr val="bg1"/>
                </a:solidFill>
              </a:rPr>
              <a:t>Càrrega</a:t>
            </a:r>
            <a:r>
              <a:rPr lang="es-ES" dirty="0">
                <a:solidFill>
                  <a:schemeClr val="bg1"/>
                </a:solidFill>
              </a:rPr>
              <a:t> i </a:t>
            </a:r>
            <a:r>
              <a:rPr lang="es-ES" dirty="0" err="1">
                <a:solidFill>
                  <a:schemeClr val="bg1"/>
                </a:solidFill>
              </a:rPr>
              <a:t>Descàrrega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DF6A387-0122-4A9F-9672-8C4AFBB5ECD2}"/>
              </a:ext>
            </a:extLst>
          </p:cNvPr>
          <p:cNvSpPr txBox="1"/>
          <p:nvPr/>
        </p:nvSpPr>
        <p:spPr>
          <a:xfrm>
            <a:off x="4788151" y="5722323"/>
            <a:ext cx="192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Alerta </a:t>
            </a:r>
            <a:r>
              <a:rPr lang="es-ES" dirty="0" err="1">
                <a:solidFill>
                  <a:schemeClr val="bg1"/>
                </a:solidFill>
              </a:rPr>
              <a:t>Robatori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B17028-8B49-4690-A52E-799705DCD9B0}"/>
              </a:ext>
            </a:extLst>
          </p:cNvPr>
          <p:cNvSpPr txBox="1"/>
          <p:nvPr/>
        </p:nvSpPr>
        <p:spPr>
          <a:xfrm>
            <a:off x="4676103" y="3785970"/>
            <a:ext cx="243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Comprovar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Acreditació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Residents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D02B3A0-D08E-4706-98A1-54E9F60A0C76}"/>
              </a:ext>
            </a:extLst>
          </p:cNvPr>
          <p:cNvSpPr txBox="1"/>
          <p:nvPr/>
        </p:nvSpPr>
        <p:spPr>
          <a:xfrm>
            <a:off x="4698662" y="4716556"/>
            <a:ext cx="2108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Comprovar</a:t>
            </a:r>
            <a:r>
              <a:rPr lang="es-ES" dirty="0">
                <a:solidFill>
                  <a:schemeClr val="bg1"/>
                </a:solidFill>
              </a:rPr>
              <a:t> Reserva </a:t>
            </a:r>
            <a:r>
              <a:rPr lang="es-ES" dirty="0" err="1">
                <a:solidFill>
                  <a:schemeClr val="bg1"/>
                </a:solidFill>
              </a:rPr>
              <a:t>Càrrega</a:t>
            </a:r>
            <a:r>
              <a:rPr lang="es-ES" dirty="0">
                <a:solidFill>
                  <a:schemeClr val="bg1"/>
                </a:solidFill>
              </a:rPr>
              <a:t> i </a:t>
            </a:r>
            <a:r>
              <a:rPr lang="es-ES" dirty="0" err="1">
                <a:solidFill>
                  <a:schemeClr val="bg1"/>
                </a:solidFill>
              </a:rPr>
              <a:t>Descàrrega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5299BCB-73A4-4873-8364-200B069C3B95}"/>
              </a:ext>
            </a:extLst>
          </p:cNvPr>
          <p:cNvSpPr txBox="1"/>
          <p:nvPr/>
        </p:nvSpPr>
        <p:spPr>
          <a:xfrm>
            <a:off x="8073001" y="3782464"/>
            <a:ext cx="321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Administració</a:t>
            </a:r>
            <a:r>
              <a:rPr lang="es-ES" dirty="0">
                <a:solidFill>
                  <a:schemeClr val="bg1"/>
                </a:solidFill>
              </a:rPr>
              <a:t> de les </a:t>
            </a:r>
            <a:r>
              <a:rPr lang="es-ES" dirty="0" err="1">
                <a:solidFill>
                  <a:schemeClr val="bg1"/>
                </a:solidFill>
              </a:rPr>
              <a:t>sol·licituds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8041DB5-AAE2-4E06-A129-59AD68A93691}"/>
              </a:ext>
            </a:extLst>
          </p:cNvPr>
          <p:cNvSpPr txBox="1"/>
          <p:nvPr/>
        </p:nvSpPr>
        <p:spPr>
          <a:xfrm>
            <a:off x="8073001" y="4531890"/>
            <a:ext cx="226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Visualitzar</a:t>
            </a:r>
            <a:r>
              <a:rPr lang="es-ES" dirty="0">
                <a:solidFill>
                  <a:schemeClr val="bg1"/>
                </a:solidFill>
              </a:rPr>
              <a:t> les </a:t>
            </a:r>
            <a:r>
              <a:rPr lang="es-ES" dirty="0" err="1">
                <a:solidFill>
                  <a:schemeClr val="bg1"/>
                </a:solidFill>
              </a:rPr>
              <a:t>dades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EA17493-A57A-4E88-B9A6-F8ADF0FE89A0}"/>
              </a:ext>
            </a:extLst>
          </p:cNvPr>
          <p:cNvCxnSpPr>
            <a:cxnSpLocks/>
          </p:cNvCxnSpPr>
          <p:nvPr/>
        </p:nvCxnSpPr>
        <p:spPr>
          <a:xfrm>
            <a:off x="5825331" y="2403335"/>
            <a:ext cx="0" cy="655838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6A3D62F-8A3E-4EC8-8012-FEBABE61A40C}"/>
              </a:ext>
            </a:extLst>
          </p:cNvPr>
          <p:cNvSpPr txBox="1"/>
          <p:nvPr/>
        </p:nvSpPr>
        <p:spPr>
          <a:xfrm>
            <a:off x="360122" y="4351013"/>
            <a:ext cx="367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>
                <a:solidFill>
                  <a:schemeClr val="bg1"/>
                </a:solidFill>
              </a:rPr>
              <a:t>Empreses</a:t>
            </a:r>
            <a:endParaRPr lang="es-E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834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52831F2C-E18C-406F-BC07-7DA97C1155AA}"/>
              </a:ext>
            </a:extLst>
          </p:cNvPr>
          <p:cNvSpPr txBox="1"/>
          <p:nvPr/>
        </p:nvSpPr>
        <p:spPr>
          <a:xfrm>
            <a:off x="3943165" y="388955"/>
            <a:ext cx="4305670" cy="92333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PROCOMUNS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1A7BD613-3E76-4BBA-8869-55C218CE7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1" y="28961"/>
            <a:ext cx="821659" cy="82165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02F79F16-CE34-4330-8D37-C2F58D3AC569}"/>
              </a:ext>
            </a:extLst>
          </p:cNvPr>
          <p:cNvSpPr txBox="1"/>
          <p:nvPr/>
        </p:nvSpPr>
        <p:spPr>
          <a:xfrm>
            <a:off x="307920" y="2411724"/>
            <a:ext cx="3148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2800" dirty="0">
                <a:solidFill>
                  <a:schemeClr val="bg1"/>
                </a:solidFill>
              </a:rPr>
              <a:t>ORGANITZACIÓ DEL  TRÀFIC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7980314-E917-4A26-83CC-BAD442C65ADE}"/>
              </a:ext>
            </a:extLst>
          </p:cNvPr>
          <p:cNvSpPr txBox="1"/>
          <p:nvPr/>
        </p:nvSpPr>
        <p:spPr>
          <a:xfrm>
            <a:off x="8193408" y="3656299"/>
            <a:ext cx="31485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2600" dirty="0">
                <a:solidFill>
                  <a:schemeClr val="bg1"/>
                </a:solidFill>
              </a:rPr>
              <a:t>COMPLIMENT DE LA LLEI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7CC111F-EF1B-4E57-9DDC-6E57C497F64F}"/>
              </a:ext>
            </a:extLst>
          </p:cNvPr>
          <p:cNvSpPr txBox="1"/>
          <p:nvPr/>
        </p:nvSpPr>
        <p:spPr>
          <a:xfrm>
            <a:off x="8090624" y="2323110"/>
            <a:ext cx="3354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2800" dirty="0">
                <a:solidFill>
                  <a:schemeClr val="bg1"/>
                </a:solidFill>
              </a:rPr>
              <a:t>OPTIMITZACIÓ DE LA BUROCRÀCIA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10BF0FB-B16E-408E-816C-AC24C42F2901}"/>
              </a:ext>
            </a:extLst>
          </p:cNvPr>
          <p:cNvSpPr txBox="1"/>
          <p:nvPr/>
        </p:nvSpPr>
        <p:spPr>
          <a:xfrm>
            <a:off x="4153668" y="4906905"/>
            <a:ext cx="3337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2000" dirty="0">
                <a:solidFill>
                  <a:schemeClr val="bg1"/>
                </a:solidFill>
              </a:rPr>
              <a:t>MODEL REPRODUÏBLE </a:t>
            </a:r>
            <a:r>
              <a:rPr lang="es-ES" sz="1600" dirty="0">
                <a:solidFill>
                  <a:schemeClr val="bg1"/>
                </a:solidFill>
              </a:rPr>
              <a:t>(</a:t>
            </a:r>
            <a:r>
              <a:rPr lang="es-ES" sz="1600" dirty="0" err="1">
                <a:solidFill>
                  <a:schemeClr val="bg1"/>
                </a:solidFill>
              </a:rPr>
              <a:t>organització</a:t>
            </a:r>
            <a:r>
              <a:rPr lang="es-ES" sz="1600" dirty="0">
                <a:solidFill>
                  <a:schemeClr val="bg1"/>
                </a:solidFill>
              </a:rPr>
              <a:t> i software)</a:t>
            </a:r>
            <a:endParaRPr lang="es-ES" sz="3600" dirty="0">
              <a:solidFill>
                <a:schemeClr val="bg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D208CE6-6DB0-460D-9110-BD6AB8796E31}"/>
              </a:ext>
            </a:extLst>
          </p:cNvPr>
          <p:cNvSpPr txBox="1"/>
          <p:nvPr/>
        </p:nvSpPr>
        <p:spPr>
          <a:xfrm>
            <a:off x="3943165" y="2319939"/>
            <a:ext cx="3900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3200" dirty="0">
                <a:solidFill>
                  <a:schemeClr val="bg1"/>
                </a:solidFill>
              </a:rPr>
              <a:t>DADES OBERTES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26B1A3F-4A76-45B2-B6F1-3F8F7C872D4C}"/>
              </a:ext>
            </a:extLst>
          </p:cNvPr>
          <p:cNvSpPr txBox="1"/>
          <p:nvPr/>
        </p:nvSpPr>
        <p:spPr>
          <a:xfrm>
            <a:off x="759192" y="3964075"/>
            <a:ext cx="269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Millora</a:t>
            </a:r>
            <a:r>
              <a:rPr lang="es-ES" dirty="0">
                <a:solidFill>
                  <a:schemeClr val="bg1"/>
                </a:solidFill>
              </a:rPr>
              <a:t> de la </a:t>
            </a:r>
            <a:r>
              <a:rPr lang="es-ES" dirty="0" err="1">
                <a:solidFill>
                  <a:schemeClr val="bg1"/>
                </a:solidFill>
              </a:rPr>
              <a:t>qualitat</a:t>
            </a:r>
            <a:r>
              <a:rPr lang="es-ES" dirty="0">
                <a:solidFill>
                  <a:schemeClr val="bg1"/>
                </a:solidFill>
              </a:rPr>
              <a:t> de vida </a:t>
            </a:r>
            <a:r>
              <a:rPr lang="es-ES" dirty="0" err="1">
                <a:solidFill>
                  <a:schemeClr val="bg1"/>
                </a:solidFill>
              </a:rPr>
              <a:t>dels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vianants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F5780E8-3C13-4D49-9BFA-6A71288FB0A8}"/>
              </a:ext>
            </a:extLst>
          </p:cNvPr>
          <p:cNvSpPr txBox="1"/>
          <p:nvPr/>
        </p:nvSpPr>
        <p:spPr>
          <a:xfrm>
            <a:off x="4773693" y="3656299"/>
            <a:ext cx="30696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solidFill>
                  <a:schemeClr val="bg1"/>
                </a:solidFill>
              </a:rPr>
              <a:t>SOFTWARE LLIURE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28F0EFF-A3AA-4FFA-9F63-9F8876C27C51}"/>
              </a:ext>
            </a:extLst>
          </p:cNvPr>
          <p:cNvSpPr txBox="1"/>
          <p:nvPr/>
        </p:nvSpPr>
        <p:spPr>
          <a:xfrm>
            <a:off x="8421522" y="5230070"/>
            <a:ext cx="345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Promoure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l’equitat</a:t>
            </a:r>
            <a:r>
              <a:rPr lang="es-ES" dirty="0">
                <a:solidFill>
                  <a:schemeClr val="bg1"/>
                </a:solidFill>
              </a:rPr>
              <a:t> i evitar </a:t>
            </a:r>
            <a:r>
              <a:rPr lang="es-ES" dirty="0" err="1">
                <a:solidFill>
                  <a:schemeClr val="bg1"/>
                </a:solidFill>
              </a:rPr>
              <a:t>l’abús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6510613-9823-4230-A619-AC5A9B32DE2F}"/>
              </a:ext>
            </a:extLst>
          </p:cNvPr>
          <p:cNvCxnSpPr>
            <a:cxnSpLocks/>
          </p:cNvCxnSpPr>
          <p:nvPr/>
        </p:nvCxnSpPr>
        <p:spPr>
          <a:xfrm>
            <a:off x="2061281" y="3345676"/>
            <a:ext cx="8237" cy="53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CFD5D92-82B7-443C-A893-B13319B016EA}"/>
              </a:ext>
            </a:extLst>
          </p:cNvPr>
          <p:cNvCxnSpPr>
            <a:cxnSpLocks/>
          </p:cNvCxnSpPr>
          <p:nvPr/>
        </p:nvCxnSpPr>
        <p:spPr>
          <a:xfrm>
            <a:off x="10066852" y="4610406"/>
            <a:ext cx="8237" cy="53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46398121-400C-45A6-8B05-F05BB9820005}"/>
              </a:ext>
            </a:extLst>
          </p:cNvPr>
          <p:cNvCxnSpPr/>
          <p:nvPr/>
        </p:nvCxnSpPr>
        <p:spPr>
          <a:xfrm>
            <a:off x="5995447" y="3007151"/>
            <a:ext cx="0" cy="60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B3F387B-AE48-4760-9E03-0FAF8AFF9F2C}"/>
              </a:ext>
            </a:extLst>
          </p:cNvPr>
          <p:cNvCxnSpPr/>
          <p:nvPr/>
        </p:nvCxnSpPr>
        <p:spPr>
          <a:xfrm>
            <a:off x="10066852" y="3345676"/>
            <a:ext cx="0" cy="31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C20D110-3B84-4BE2-98EE-9B41981C44A1}"/>
              </a:ext>
            </a:extLst>
          </p:cNvPr>
          <p:cNvCxnSpPr/>
          <p:nvPr/>
        </p:nvCxnSpPr>
        <p:spPr>
          <a:xfrm>
            <a:off x="5995447" y="4148742"/>
            <a:ext cx="0" cy="58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95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52831F2C-E18C-406F-BC07-7DA97C1155AA}"/>
              </a:ext>
            </a:extLst>
          </p:cNvPr>
          <p:cNvSpPr txBox="1"/>
          <p:nvPr/>
        </p:nvSpPr>
        <p:spPr>
          <a:xfrm>
            <a:off x="922216" y="1053601"/>
            <a:ext cx="4520858" cy="1200329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ca-ES" sz="7200" dirty="0">
                <a:solidFill>
                  <a:schemeClr val="bg1"/>
                </a:solidFill>
              </a:rPr>
              <a:t>INGRESSOS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1A7BD613-3E76-4BBA-8869-55C218CE7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1" y="28961"/>
            <a:ext cx="821659" cy="82165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687B6C6-7F26-450B-B61E-1768840EEFDE}"/>
              </a:ext>
            </a:extLst>
          </p:cNvPr>
          <p:cNvSpPr txBox="1"/>
          <p:nvPr/>
        </p:nvSpPr>
        <p:spPr>
          <a:xfrm>
            <a:off x="7155402" y="2902996"/>
            <a:ext cx="4270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200" dirty="0">
                <a:solidFill>
                  <a:schemeClr val="bg1"/>
                </a:solidFill>
              </a:rPr>
              <a:t>Hosting</a:t>
            </a:r>
          </a:p>
          <a:p>
            <a:endParaRPr lang="es-ES" sz="3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3200" dirty="0" err="1">
                <a:solidFill>
                  <a:schemeClr val="bg1"/>
                </a:solidFill>
              </a:rPr>
              <a:t>Domini</a:t>
            </a:r>
            <a:endParaRPr lang="es-ES" sz="3200" dirty="0">
              <a:solidFill>
                <a:schemeClr val="bg1"/>
              </a:solidFill>
            </a:endParaRPr>
          </a:p>
          <a:p>
            <a:endParaRPr lang="es-ES" sz="3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3200" dirty="0">
                <a:solidFill>
                  <a:schemeClr val="bg1"/>
                </a:solidFill>
              </a:rPr>
              <a:t>Personal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FFB9165-5B2F-4BE9-AFD8-BC4AE1542728}"/>
              </a:ext>
            </a:extLst>
          </p:cNvPr>
          <p:cNvSpPr txBox="1"/>
          <p:nvPr/>
        </p:nvSpPr>
        <p:spPr>
          <a:xfrm>
            <a:off x="919911" y="2805341"/>
            <a:ext cx="466075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800" dirty="0">
                <a:solidFill>
                  <a:schemeClr val="bg1"/>
                </a:solidFill>
              </a:rPr>
              <a:t>Software </a:t>
            </a:r>
            <a:r>
              <a:rPr lang="es-ES" sz="2800" dirty="0" err="1">
                <a:solidFill>
                  <a:schemeClr val="bg1"/>
                </a:solidFill>
              </a:rPr>
              <a:t>com</a:t>
            </a:r>
            <a:r>
              <a:rPr lang="es-ES" sz="2800" dirty="0">
                <a:solidFill>
                  <a:schemeClr val="bg1"/>
                </a:solidFill>
              </a:rPr>
              <a:t> a </a:t>
            </a:r>
            <a:r>
              <a:rPr lang="es-ES" sz="2800" dirty="0" err="1">
                <a:solidFill>
                  <a:schemeClr val="bg1"/>
                </a:solidFill>
              </a:rPr>
              <a:t>servei</a:t>
            </a:r>
            <a:r>
              <a:rPr lang="es-ES" sz="2800" dirty="0">
                <a:solidFill>
                  <a:schemeClr val="bg1"/>
                </a:solidFill>
              </a:rPr>
              <a:t> (Hosting i </a:t>
            </a:r>
            <a:r>
              <a:rPr lang="es-ES" sz="2800" dirty="0" err="1">
                <a:solidFill>
                  <a:schemeClr val="bg1"/>
                </a:solidFill>
              </a:rPr>
              <a:t>manteniment</a:t>
            </a:r>
            <a:r>
              <a:rPr lang="es-ES" sz="2800" dirty="0">
                <a:solidFill>
                  <a:schemeClr val="bg1"/>
                </a:solidFill>
              </a:rPr>
              <a:t>)</a:t>
            </a:r>
          </a:p>
          <a:p>
            <a:endParaRPr lang="es-ES" sz="2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2800" dirty="0" err="1">
                <a:solidFill>
                  <a:schemeClr val="bg1"/>
                </a:solidFill>
              </a:rPr>
              <a:t>Servei</a:t>
            </a:r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ES" sz="2800" dirty="0" err="1">
                <a:solidFill>
                  <a:schemeClr val="bg1"/>
                </a:solidFill>
              </a:rPr>
              <a:t>d’instalació</a:t>
            </a:r>
            <a:r>
              <a:rPr lang="es-ES" sz="2800" dirty="0">
                <a:solidFill>
                  <a:schemeClr val="bg1"/>
                </a:solidFill>
              </a:rPr>
              <a:t>, </a:t>
            </a:r>
            <a:r>
              <a:rPr lang="es-ES" sz="2800" dirty="0" err="1">
                <a:solidFill>
                  <a:schemeClr val="bg1"/>
                </a:solidFill>
              </a:rPr>
              <a:t>suport</a:t>
            </a:r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ES" sz="2800" dirty="0" err="1">
                <a:solidFill>
                  <a:schemeClr val="bg1"/>
                </a:solidFill>
              </a:rPr>
              <a:t>tècnic</a:t>
            </a:r>
            <a:r>
              <a:rPr lang="es-ES" sz="2800" dirty="0">
                <a:solidFill>
                  <a:schemeClr val="bg1"/>
                </a:solidFill>
              </a:rPr>
              <a:t> i </a:t>
            </a:r>
            <a:r>
              <a:rPr lang="es-ES" sz="2800" dirty="0" err="1">
                <a:solidFill>
                  <a:schemeClr val="bg1"/>
                </a:solidFill>
              </a:rPr>
              <a:t>formació</a:t>
            </a:r>
            <a:endParaRPr lang="es-ES" sz="2800" dirty="0">
              <a:solidFill>
                <a:schemeClr val="bg1"/>
              </a:solidFill>
            </a:endParaRPr>
          </a:p>
          <a:p>
            <a:endParaRPr lang="es-ES" sz="2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2800" dirty="0">
                <a:solidFill>
                  <a:schemeClr val="bg1"/>
                </a:solidFill>
              </a:rPr>
              <a:t>Noves </a:t>
            </a:r>
            <a:r>
              <a:rPr lang="es-ES" sz="2800" dirty="0" err="1">
                <a:solidFill>
                  <a:schemeClr val="bg1"/>
                </a:solidFill>
              </a:rPr>
              <a:t>funcionalitats</a:t>
            </a:r>
            <a:r>
              <a:rPr lang="es-ES" sz="2800" dirty="0">
                <a:solidFill>
                  <a:schemeClr val="bg1"/>
                </a:solidFill>
              </a:rPr>
              <a:t> a demanda</a:t>
            </a:r>
          </a:p>
          <a:p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873C45E-369A-4DB0-B120-BAD6F1A6FE36}"/>
              </a:ext>
            </a:extLst>
          </p:cNvPr>
          <p:cNvSpPr txBox="1"/>
          <p:nvPr/>
        </p:nvSpPr>
        <p:spPr>
          <a:xfrm>
            <a:off x="6584271" y="1053601"/>
            <a:ext cx="4520858" cy="1200329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ca-ES" sz="7200" dirty="0">
                <a:solidFill>
                  <a:schemeClr val="bg1"/>
                </a:solidFill>
              </a:rPr>
              <a:t>DESPESES</a:t>
            </a:r>
          </a:p>
        </p:txBody>
      </p:sp>
    </p:spTree>
    <p:extLst>
      <p:ext uri="{BB962C8B-B14F-4D97-AF65-F5344CB8AC3E}">
        <p14:creationId xmlns:p14="http://schemas.microsoft.com/office/powerpoint/2010/main" val="71808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52831F2C-E18C-406F-BC07-7DA97C1155AA}"/>
              </a:ext>
            </a:extLst>
          </p:cNvPr>
          <p:cNvSpPr txBox="1"/>
          <p:nvPr/>
        </p:nvSpPr>
        <p:spPr>
          <a:xfrm>
            <a:off x="4140948" y="399807"/>
            <a:ext cx="4400546" cy="1015663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6000" dirty="0">
                <a:solidFill>
                  <a:schemeClr val="bg1"/>
                </a:solidFill>
              </a:rPr>
              <a:t>TECNOLOGIA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1A7BD613-3E76-4BBA-8869-55C218CE7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1" y="28961"/>
            <a:ext cx="821659" cy="821659"/>
          </a:xfrm>
          <a:prstGeom prst="rect">
            <a:avLst/>
          </a:prstGeom>
        </p:spPr>
      </p:pic>
      <p:pic>
        <p:nvPicPr>
          <p:cNvPr id="1026" name="Picture 2" descr="Resultado de imagen de NODEJS">
            <a:extLst>
              <a:ext uri="{FF2B5EF4-FFF2-40B4-BE49-F238E27FC236}">
                <a16:creationId xmlns:a16="http://schemas.microsoft.com/office/drawing/2014/main" id="{3E5765C2-ABD2-4FB8-AFEF-F0D07BEBF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43" y="2065189"/>
            <a:ext cx="3028950" cy="163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mongodb">
            <a:extLst>
              <a:ext uri="{FF2B5EF4-FFF2-40B4-BE49-F238E27FC236}">
                <a16:creationId xmlns:a16="http://schemas.microsoft.com/office/drawing/2014/main" id="{53EF7AA5-40A3-41D7-A1FC-EEE36DC1C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722" y="4748489"/>
            <a:ext cx="2665498" cy="7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OPENALPR">
            <a:extLst>
              <a:ext uri="{FF2B5EF4-FFF2-40B4-BE49-F238E27FC236}">
                <a16:creationId xmlns:a16="http://schemas.microsoft.com/office/drawing/2014/main" id="{F30F50C5-A3F6-42AB-8F90-DC6929FBB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544" y="4609580"/>
            <a:ext cx="1947752" cy="115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OPENSTREETMAP">
            <a:extLst>
              <a:ext uri="{FF2B5EF4-FFF2-40B4-BE49-F238E27FC236}">
                <a16:creationId xmlns:a16="http://schemas.microsoft.com/office/drawing/2014/main" id="{599BA3E9-8252-4A14-ABB8-8B712704F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192" y="2257165"/>
            <a:ext cx="1514472" cy="151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de leaflet">
            <a:extLst>
              <a:ext uri="{FF2B5EF4-FFF2-40B4-BE49-F238E27FC236}">
                <a16:creationId xmlns:a16="http://schemas.microsoft.com/office/drawing/2014/main" id="{1C074A69-4B45-4A78-A3FA-D7D6E849D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5" y="4867221"/>
            <a:ext cx="2410423" cy="63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de VISUALSTUDIO CODE">
            <a:extLst>
              <a:ext uri="{FF2B5EF4-FFF2-40B4-BE49-F238E27FC236}">
                <a16:creationId xmlns:a16="http://schemas.microsoft.com/office/drawing/2014/main" id="{F74BBE06-92E3-4D6F-923F-760CE4344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948" y="2109511"/>
            <a:ext cx="1699629" cy="169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de SOCKET IO">
            <a:extLst>
              <a:ext uri="{FF2B5EF4-FFF2-40B4-BE49-F238E27FC236}">
                <a16:creationId xmlns:a16="http://schemas.microsoft.com/office/drawing/2014/main" id="{E0F7FCCB-B351-4C39-83A6-082E275CE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256" y="1965016"/>
            <a:ext cx="1768873" cy="176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n de MIT LICENSE LOGO">
            <a:extLst>
              <a:ext uri="{FF2B5EF4-FFF2-40B4-BE49-F238E27FC236}">
                <a16:creationId xmlns:a16="http://schemas.microsoft.com/office/drawing/2014/main" id="{D37650D2-9FF9-4724-A6BB-68C781266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256" y="4655946"/>
            <a:ext cx="1515287" cy="11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98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n 33">
            <a:extLst>
              <a:ext uri="{FF2B5EF4-FFF2-40B4-BE49-F238E27FC236}">
                <a16:creationId xmlns:a16="http://schemas.microsoft.com/office/drawing/2014/main" id="{1A7BD613-3E76-4BBA-8869-55C218CE7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1" y="28961"/>
            <a:ext cx="821659" cy="82165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084401B-8212-485E-8B61-0059017771A8}"/>
              </a:ext>
            </a:extLst>
          </p:cNvPr>
          <p:cNvSpPr txBox="1"/>
          <p:nvPr/>
        </p:nvSpPr>
        <p:spPr>
          <a:xfrm>
            <a:off x="1528439" y="2598003"/>
            <a:ext cx="10225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GRÀCIES PER LA VOSTRA ATENCIÓ!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8ECF810E-4F92-4697-9976-F95DB4BC951E}"/>
              </a:ext>
            </a:extLst>
          </p:cNvPr>
          <p:cNvSpPr txBox="1">
            <a:spLocks/>
          </p:cNvSpPr>
          <p:nvPr/>
        </p:nvSpPr>
        <p:spPr>
          <a:xfrm>
            <a:off x="3417526" y="4119042"/>
            <a:ext cx="4646733" cy="1105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7200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#</a:t>
            </a:r>
            <a:r>
              <a:rPr lang="es-ES" sz="7200" dirty="0" err="1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MakeItEZ</a:t>
            </a:r>
            <a:endParaRPr lang="es-ES" sz="7200" dirty="0">
              <a:solidFill>
                <a:schemeClr val="bg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07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19EE6DE9-68D4-4C2C-88E3-87717B196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1" y="28961"/>
            <a:ext cx="821659" cy="82165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B37B55A0-A80F-4F28-BE9D-67D120EDF532}"/>
              </a:ext>
            </a:extLst>
          </p:cNvPr>
          <p:cNvSpPr txBox="1">
            <a:spLocks/>
          </p:cNvSpPr>
          <p:nvPr/>
        </p:nvSpPr>
        <p:spPr>
          <a:xfrm>
            <a:off x="3772633" y="2876169"/>
            <a:ext cx="4646733" cy="1105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7200" dirty="0">
              <a:solidFill>
                <a:schemeClr val="bg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12FB83E-39F8-441C-BC9D-200635C3A7D5}"/>
              </a:ext>
            </a:extLst>
          </p:cNvPr>
          <p:cNvSpPr txBox="1"/>
          <p:nvPr/>
        </p:nvSpPr>
        <p:spPr>
          <a:xfrm>
            <a:off x="820979" y="2273669"/>
            <a:ext cx="105500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>
                <a:solidFill>
                  <a:schemeClr val="bg1"/>
                </a:solidFill>
              </a:rPr>
              <a:t>Gestor de </a:t>
            </a:r>
            <a:r>
              <a:rPr lang="es-ES" sz="6000" dirty="0" err="1">
                <a:solidFill>
                  <a:schemeClr val="bg1"/>
                </a:solidFill>
              </a:rPr>
              <a:t>zones</a:t>
            </a:r>
            <a:r>
              <a:rPr lang="es-ES" sz="6000" dirty="0">
                <a:solidFill>
                  <a:schemeClr val="bg1"/>
                </a:solidFill>
              </a:rPr>
              <a:t> </a:t>
            </a:r>
            <a:r>
              <a:rPr lang="es-ES" sz="6000" dirty="0" err="1">
                <a:solidFill>
                  <a:schemeClr val="bg1"/>
                </a:solidFill>
              </a:rPr>
              <a:t>d’estacionament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A5F2743-91E3-4C68-B4E6-EC3A0260E3E7}"/>
              </a:ext>
            </a:extLst>
          </p:cNvPr>
          <p:cNvSpPr txBox="1"/>
          <p:nvPr/>
        </p:nvSpPr>
        <p:spPr>
          <a:xfrm>
            <a:off x="2223470" y="4112216"/>
            <a:ext cx="7745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3600" dirty="0">
                <a:solidFill>
                  <a:schemeClr val="bg1"/>
                </a:solidFill>
              </a:rPr>
              <a:t>A través d’una foto a una matrícula et respon si pot estar estacionat a la zona</a:t>
            </a:r>
          </a:p>
        </p:txBody>
      </p:sp>
    </p:spTree>
    <p:extLst>
      <p:ext uri="{BB962C8B-B14F-4D97-AF65-F5344CB8AC3E}">
        <p14:creationId xmlns:p14="http://schemas.microsoft.com/office/powerpoint/2010/main" val="113574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72A7F031-B612-4B72-BFF4-480F6ADF6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453" y="5581651"/>
            <a:ext cx="2832051" cy="1123830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FBC6D-C509-4D77-A1A8-9D6846122B6E}"/>
              </a:ext>
            </a:extLst>
          </p:cNvPr>
          <p:cNvCxnSpPr>
            <a:cxnSpLocks/>
          </p:cNvCxnSpPr>
          <p:nvPr/>
        </p:nvCxnSpPr>
        <p:spPr>
          <a:xfrm>
            <a:off x="9505950" y="6705481"/>
            <a:ext cx="268605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0C468B95-7BAA-452A-8158-76B2C5445FC3}"/>
              </a:ext>
            </a:extLst>
          </p:cNvPr>
          <p:cNvSpPr txBox="1"/>
          <p:nvPr/>
        </p:nvSpPr>
        <p:spPr>
          <a:xfrm>
            <a:off x="1770086" y="620430"/>
            <a:ext cx="22494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0" dirty="0">
                <a:solidFill>
                  <a:schemeClr val="bg1"/>
                </a:solidFill>
              </a:rPr>
              <a:t>PEP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4B51F4E-9216-47D8-947C-DC0CD5F8376E}"/>
              </a:ext>
            </a:extLst>
          </p:cNvPr>
          <p:cNvSpPr txBox="1"/>
          <p:nvPr/>
        </p:nvSpPr>
        <p:spPr>
          <a:xfrm>
            <a:off x="3436185" y="1511498"/>
            <a:ext cx="147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42 </a:t>
            </a:r>
            <a:r>
              <a:rPr lang="es-ES" sz="2400" dirty="0" err="1">
                <a:solidFill>
                  <a:schemeClr val="bg1"/>
                </a:solidFill>
              </a:rPr>
              <a:t>anys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DA6714-9944-4D28-A3BD-D8D34BE53823}"/>
              </a:ext>
            </a:extLst>
          </p:cNvPr>
          <p:cNvSpPr txBox="1"/>
          <p:nvPr/>
        </p:nvSpPr>
        <p:spPr>
          <a:xfrm>
            <a:off x="1884454" y="2466589"/>
            <a:ext cx="391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- Forner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E52D101-5556-42EB-9C74-CEA3B5BA4D7C}"/>
              </a:ext>
            </a:extLst>
          </p:cNvPr>
          <p:cNvSpPr txBox="1"/>
          <p:nvPr/>
        </p:nvSpPr>
        <p:spPr>
          <a:xfrm>
            <a:off x="1786796" y="1973163"/>
            <a:ext cx="256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(Vilasar de Mar)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837EB6-53A4-4E12-923B-4671AB208A46}"/>
              </a:ext>
            </a:extLst>
          </p:cNvPr>
          <p:cNvSpPr txBox="1"/>
          <p:nvPr/>
        </p:nvSpPr>
        <p:spPr>
          <a:xfrm>
            <a:off x="1884453" y="3002730"/>
            <a:ext cx="391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- 1 </a:t>
            </a:r>
            <a:r>
              <a:rPr lang="es-ES" sz="3600" dirty="0" err="1">
                <a:solidFill>
                  <a:schemeClr val="bg1"/>
                </a:solidFill>
              </a:rPr>
              <a:t>Fill</a:t>
            </a:r>
            <a:endParaRPr lang="es-ES" sz="3600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034F1F3-DD08-4BD7-B892-00291F868C82}"/>
              </a:ext>
            </a:extLst>
          </p:cNvPr>
          <p:cNvSpPr txBox="1"/>
          <p:nvPr/>
        </p:nvSpPr>
        <p:spPr>
          <a:xfrm>
            <a:off x="1813813" y="3649061"/>
            <a:ext cx="509301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(Cada </a:t>
            </a:r>
            <a:r>
              <a:rPr lang="es-ES" sz="2000" dirty="0" err="1">
                <a:solidFill>
                  <a:schemeClr val="bg1"/>
                </a:solidFill>
              </a:rPr>
              <a:t>matí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reparteix</a:t>
            </a:r>
            <a:r>
              <a:rPr lang="es-ES" sz="2000" dirty="0">
                <a:solidFill>
                  <a:schemeClr val="bg1"/>
                </a:solidFill>
              </a:rPr>
              <a:t> el </a:t>
            </a:r>
            <a:r>
              <a:rPr lang="es-ES" sz="2000" dirty="0" err="1">
                <a:solidFill>
                  <a:schemeClr val="bg1"/>
                </a:solidFill>
              </a:rPr>
              <a:t>pa</a:t>
            </a:r>
            <a:r>
              <a:rPr lang="es-ES" sz="2000" dirty="0">
                <a:solidFill>
                  <a:schemeClr val="bg1"/>
                </a:solidFill>
              </a:rPr>
              <a:t> a Mataró, al final</a:t>
            </a:r>
          </a:p>
          <a:p>
            <a:r>
              <a:rPr lang="es-ES" sz="2000" dirty="0">
                <a:solidFill>
                  <a:schemeClr val="bg1"/>
                </a:solidFill>
              </a:rPr>
              <a:t> del </a:t>
            </a:r>
            <a:r>
              <a:rPr lang="es-ES" sz="2000" dirty="0" err="1">
                <a:solidFill>
                  <a:schemeClr val="bg1"/>
                </a:solidFill>
              </a:rPr>
              <a:t>dia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passa</a:t>
            </a:r>
            <a:r>
              <a:rPr lang="es-ES" sz="2000" dirty="0">
                <a:solidFill>
                  <a:schemeClr val="bg1"/>
                </a:solidFill>
              </a:rPr>
              <a:t> a </a:t>
            </a:r>
            <a:r>
              <a:rPr lang="es-ES" sz="2000" dirty="0" err="1">
                <a:solidFill>
                  <a:schemeClr val="bg1"/>
                </a:solidFill>
              </a:rPr>
              <a:t>recollir</a:t>
            </a:r>
            <a:r>
              <a:rPr lang="es-ES" sz="2000" dirty="0">
                <a:solidFill>
                  <a:schemeClr val="bg1"/>
                </a:solidFill>
              </a:rPr>
              <a:t> al </a:t>
            </a:r>
            <a:r>
              <a:rPr lang="es-ES" sz="2000" dirty="0" err="1">
                <a:solidFill>
                  <a:schemeClr val="bg1"/>
                </a:solidFill>
              </a:rPr>
              <a:t>seu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fill</a:t>
            </a:r>
            <a:r>
              <a:rPr lang="es-ES" sz="2000" dirty="0">
                <a:solidFill>
                  <a:schemeClr val="bg1"/>
                </a:solidFill>
              </a:rPr>
              <a:t> al </a:t>
            </a:r>
            <a:r>
              <a:rPr lang="es-ES" sz="2000" dirty="0" err="1">
                <a:solidFill>
                  <a:schemeClr val="bg1"/>
                </a:solidFill>
              </a:rPr>
              <a:t>col·legi</a:t>
            </a:r>
            <a:r>
              <a:rPr lang="es-ES" sz="2000" dirty="0">
                <a:solidFill>
                  <a:schemeClr val="bg1"/>
                </a:solidFill>
              </a:rPr>
              <a:t>)</a:t>
            </a:r>
          </a:p>
          <a:p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9EE6DE9-68D4-4C2C-88E3-87717B196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1" y="28961"/>
            <a:ext cx="821659" cy="82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6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72A7F031-B612-4B72-BFF4-480F6ADF6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49" y="5657851"/>
            <a:ext cx="2832051" cy="1123830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FBC6D-C509-4D77-A1A8-9D6846122B6E}"/>
              </a:ext>
            </a:extLst>
          </p:cNvPr>
          <p:cNvCxnSpPr>
            <a:cxnSpLocks/>
          </p:cNvCxnSpPr>
          <p:nvPr/>
        </p:nvCxnSpPr>
        <p:spPr>
          <a:xfrm>
            <a:off x="9505950" y="6705481"/>
            <a:ext cx="268605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19EE6DE9-68D4-4C2C-88E3-87717B196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1" y="28961"/>
            <a:ext cx="821659" cy="82165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B37B55A0-A80F-4F28-BE9D-67D120EDF532}"/>
              </a:ext>
            </a:extLst>
          </p:cNvPr>
          <p:cNvSpPr txBox="1">
            <a:spLocks/>
          </p:cNvSpPr>
          <p:nvPr/>
        </p:nvSpPr>
        <p:spPr>
          <a:xfrm>
            <a:off x="3772633" y="2876169"/>
            <a:ext cx="4646733" cy="1105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7200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#</a:t>
            </a:r>
            <a:r>
              <a:rPr lang="es-ES" sz="7200" dirty="0" err="1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MakeItEZ</a:t>
            </a:r>
            <a:endParaRPr lang="es-ES" sz="7200" dirty="0">
              <a:solidFill>
                <a:schemeClr val="bg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6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19EE6DE9-68D4-4C2C-88E3-87717B196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1" y="28961"/>
            <a:ext cx="821659" cy="82165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CB49FC0-9445-42D5-BC1F-DC85D3E45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0904" y="5436842"/>
            <a:ext cx="2420253" cy="164781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BA4C59D-2916-4DF7-8809-D647601C2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452" y="5192300"/>
            <a:ext cx="1495425" cy="1495425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2AD8FB5-8B7A-45BD-A9BD-C2684337ED91}"/>
              </a:ext>
            </a:extLst>
          </p:cNvPr>
          <p:cNvCxnSpPr>
            <a:cxnSpLocks/>
          </p:cNvCxnSpPr>
          <p:nvPr/>
        </p:nvCxnSpPr>
        <p:spPr>
          <a:xfrm>
            <a:off x="0" y="6687725"/>
            <a:ext cx="23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6F397074-7391-4EC3-BB4C-64873F189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42939" y="5436842"/>
            <a:ext cx="2420253" cy="1647816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49F6915-2AFD-42E0-9E5F-DD74AFD91031}"/>
              </a:ext>
            </a:extLst>
          </p:cNvPr>
          <p:cNvCxnSpPr>
            <a:cxnSpLocks/>
          </p:cNvCxnSpPr>
          <p:nvPr/>
        </p:nvCxnSpPr>
        <p:spPr>
          <a:xfrm>
            <a:off x="3553843" y="6687725"/>
            <a:ext cx="23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8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19EE6DE9-68D4-4C2C-88E3-87717B196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1" y="28961"/>
            <a:ext cx="821659" cy="8216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BA4C59D-2916-4DF7-8809-D647601C2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73" y="5333613"/>
            <a:ext cx="1495425" cy="14954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E17FD0E-BA2D-4790-897C-B59A6F2C9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0904" y="5436842"/>
            <a:ext cx="2420253" cy="1647816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E2FDF32-E3D6-463A-986A-9A8CC1D7D40F}"/>
              </a:ext>
            </a:extLst>
          </p:cNvPr>
          <p:cNvCxnSpPr>
            <a:cxnSpLocks/>
          </p:cNvCxnSpPr>
          <p:nvPr/>
        </p:nvCxnSpPr>
        <p:spPr>
          <a:xfrm>
            <a:off x="0" y="6687725"/>
            <a:ext cx="23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n de mobil dibujo">
            <a:extLst>
              <a:ext uri="{FF2B5EF4-FFF2-40B4-BE49-F238E27FC236}">
                <a16:creationId xmlns:a16="http://schemas.microsoft.com/office/drawing/2014/main" id="{9642D67D-DC1F-4885-BFD6-72E7D32105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8"/>
          <a:stretch/>
        </p:blipFill>
        <p:spPr bwMode="auto">
          <a:xfrm rot="638265">
            <a:off x="5726274" y="469097"/>
            <a:ext cx="5591175" cy="546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ubtítulo 2">
            <a:extLst>
              <a:ext uri="{FF2B5EF4-FFF2-40B4-BE49-F238E27FC236}">
                <a16:creationId xmlns:a16="http://schemas.microsoft.com/office/drawing/2014/main" id="{23CD613E-7786-4EC0-8C48-2843D399B89F}"/>
              </a:ext>
            </a:extLst>
          </p:cNvPr>
          <p:cNvSpPr txBox="1">
            <a:spLocks/>
          </p:cNvSpPr>
          <p:nvPr/>
        </p:nvSpPr>
        <p:spPr>
          <a:xfrm rot="599131">
            <a:off x="7657161" y="2957997"/>
            <a:ext cx="1729400" cy="7730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3600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COTXE</a:t>
            </a:r>
            <a:br>
              <a:rPr lang="es-ES" sz="3600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es-ES" sz="3600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ROBAT!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83528A1-07B9-4F2C-94AD-7F6BE8DC4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32607" y="5436842"/>
            <a:ext cx="2420253" cy="1647816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C8526DF-594D-4DEC-A562-A1E49FBB47ED}"/>
              </a:ext>
            </a:extLst>
          </p:cNvPr>
          <p:cNvCxnSpPr>
            <a:cxnSpLocks/>
          </p:cNvCxnSpPr>
          <p:nvPr/>
        </p:nvCxnSpPr>
        <p:spPr>
          <a:xfrm>
            <a:off x="3543511" y="6687725"/>
            <a:ext cx="23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19EE6DE9-68D4-4C2C-88E3-87717B196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1" y="28961"/>
            <a:ext cx="821659" cy="8216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863E5AE-02E6-4071-BC86-12393AA97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344" y="5442651"/>
            <a:ext cx="2229107" cy="121263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6A63022-78F0-4B80-9323-472813CF6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1334" flipH="1">
            <a:off x="-22126" y="5225060"/>
            <a:ext cx="2420253" cy="1647816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8CE56B9-3F2D-48D6-9E48-94F5F8FE3C00}"/>
              </a:ext>
            </a:extLst>
          </p:cNvPr>
          <p:cNvCxnSpPr>
            <a:cxnSpLocks/>
          </p:cNvCxnSpPr>
          <p:nvPr/>
        </p:nvCxnSpPr>
        <p:spPr>
          <a:xfrm>
            <a:off x="0" y="6687725"/>
            <a:ext cx="23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20E60EB-3DE9-402B-98F1-C026B3E6F430}"/>
              </a:ext>
            </a:extLst>
          </p:cNvPr>
          <p:cNvSpPr txBox="1">
            <a:spLocks/>
          </p:cNvSpPr>
          <p:nvPr/>
        </p:nvSpPr>
        <p:spPr>
          <a:xfrm>
            <a:off x="3772633" y="2876169"/>
            <a:ext cx="4646733" cy="1105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7200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#</a:t>
            </a:r>
            <a:r>
              <a:rPr lang="es-ES" sz="7200" dirty="0" err="1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MakeItEZ</a:t>
            </a:r>
            <a:endParaRPr lang="es-ES" sz="7200" dirty="0">
              <a:solidFill>
                <a:schemeClr val="bg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1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4DE0433-8971-4E59-9E01-FA34E609F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14033" y="5636257"/>
            <a:ext cx="2834886" cy="112176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9EE6DE9-68D4-4C2C-88E3-87717B196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1" y="28961"/>
            <a:ext cx="821659" cy="821659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2AD8FB5-8B7A-45BD-A9BD-C2684337ED91}"/>
              </a:ext>
            </a:extLst>
          </p:cNvPr>
          <p:cNvCxnSpPr>
            <a:cxnSpLocks/>
          </p:cNvCxnSpPr>
          <p:nvPr/>
        </p:nvCxnSpPr>
        <p:spPr>
          <a:xfrm>
            <a:off x="0" y="6687725"/>
            <a:ext cx="27964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EF014848-290A-4B37-8E59-8B93B8394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759" y="3960193"/>
            <a:ext cx="3791735" cy="33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5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4DE0433-8971-4E59-9E01-FA34E609F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14033" y="5636257"/>
            <a:ext cx="2834886" cy="112176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9EE6DE9-68D4-4C2C-88E3-87717B196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1" y="28961"/>
            <a:ext cx="821659" cy="821659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2AD8FB5-8B7A-45BD-A9BD-C2684337ED91}"/>
              </a:ext>
            </a:extLst>
          </p:cNvPr>
          <p:cNvCxnSpPr>
            <a:cxnSpLocks/>
          </p:cNvCxnSpPr>
          <p:nvPr/>
        </p:nvCxnSpPr>
        <p:spPr>
          <a:xfrm>
            <a:off x="0" y="6687725"/>
            <a:ext cx="27964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2D906EF2-1E36-459A-A6E7-8EA414162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853" y="5262592"/>
            <a:ext cx="1495426" cy="1495426"/>
          </a:xfrm>
          <a:prstGeom prst="rect">
            <a:avLst/>
          </a:prstGeom>
        </p:spPr>
      </p:pic>
      <p:pic>
        <p:nvPicPr>
          <p:cNvPr id="9" name="Picture 2" descr="Resultado de imagen de mobil dibujo">
            <a:extLst>
              <a:ext uri="{FF2B5EF4-FFF2-40B4-BE49-F238E27FC236}">
                <a16:creationId xmlns:a16="http://schemas.microsoft.com/office/drawing/2014/main" id="{E0F4A647-54C1-421F-93BB-8F38E5344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8"/>
          <a:stretch/>
        </p:blipFill>
        <p:spPr bwMode="auto">
          <a:xfrm rot="638265">
            <a:off x="6046152" y="696226"/>
            <a:ext cx="5591175" cy="546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F06761C6-086E-4922-9A12-911A903F84CE}"/>
              </a:ext>
            </a:extLst>
          </p:cNvPr>
          <p:cNvSpPr txBox="1">
            <a:spLocks/>
          </p:cNvSpPr>
          <p:nvPr/>
        </p:nvSpPr>
        <p:spPr>
          <a:xfrm rot="599131">
            <a:off x="7744591" y="2921768"/>
            <a:ext cx="2194297" cy="1378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000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COTXE ESTACIONAT INCORRECAMENT</a:t>
            </a:r>
          </a:p>
        </p:txBody>
      </p:sp>
    </p:spTree>
    <p:extLst>
      <p:ext uri="{BB962C8B-B14F-4D97-AF65-F5344CB8AC3E}">
        <p14:creationId xmlns:p14="http://schemas.microsoft.com/office/powerpoint/2010/main" val="1433364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198</Words>
  <Application>Microsoft Office PowerPoint</Application>
  <PresentationFormat>Panorámica</PresentationFormat>
  <Paragraphs>58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Lucida Sans</vt:lpstr>
      <vt:lpstr>Tema de Office</vt:lpstr>
      <vt:lpstr>EASY ZONE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ZONE</dc:title>
  <dc:creator>David Ciria Mayordomo</dc:creator>
  <cp:lastModifiedBy>David Ciria Mayordomo</cp:lastModifiedBy>
  <cp:revision>31</cp:revision>
  <dcterms:created xsi:type="dcterms:W3CDTF">2018-02-03T20:12:09Z</dcterms:created>
  <dcterms:modified xsi:type="dcterms:W3CDTF">2018-02-04T10:59:03Z</dcterms:modified>
</cp:coreProperties>
</file>