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media/image1.png" ContentType="image/png"/>
  <Override PartName="/ppt/media/image2.png" ContentType="image/png"/>
  <Override PartName="/ppt/media/image5.png" ContentType="image/png"/>
  <Override PartName="/ppt/media/image3.jpeg" ContentType="image/jpeg"/>
  <Override PartName="/ppt/media/image4.png" ContentType="image/png"/>
  <Override PartName="/ppt/media/image9.gif" ContentType="image/gif"/>
  <Override PartName="/ppt/media/image8.jpeg" ContentType="image/jpeg"/>
  <Override PartName="/ppt/media/image6.png" ContentType="image/png"/>
  <Override PartName="/ppt/media/image7.png" ContentType="image/png"/>
  <Override PartName="/ppt/media/image10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819000" y="1990800"/>
            <a:ext cx="750528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819000" y="3269520"/>
            <a:ext cx="750528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19000" y="1990800"/>
            <a:ext cx="366228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64880" y="1990800"/>
            <a:ext cx="366228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body"/>
          </p:nvPr>
        </p:nvSpPr>
        <p:spPr>
          <a:xfrm>
            <a:off x="4664880" y="3269520"/>
            <a:ext cx="366228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body"/>
          </p:nvPr>
        </p:nvSpPr>
        <p:spPr>
          <a:xfrm>
            <a:off x="819000" y="3269520"/>
            <a:ext cx="366228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819000" y="1990800"/>
            <a:ext cx="241632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3356640" y="1990800"/>
            <a:ext cx="241632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893920" y="1990800"/>
            <a:ext cx="241632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 type="body"/>
          </p:nvPr>
        </p:nvSpPr>
        <p:spPr>
          <a:xfrm>
            <a:off x="5893920" y="3269520"/>
            <a:ext cx="241632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6"/>
          <p:cNvSpPr>
            <a:spLocks noGrp="1"/>
          </p:cNvSpPr>
          <p:nvPr>
            <p:ph type="body"/>
          </p:nvPr>
        </p:nvSpPr>
        <p:spPr>
          <a:xfrm>
            <a:off x="3356640" y="3269520"/>
            <a:ext cx="241632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7"/>
          <p:cNvSpPr>
            <a:spLocks noGrp="1"/>
          </p:cNvSpPr>
          <p:nvPr>
            <p:ph type="body"/>
          </p:nvPr>
        </p:nvSpPr>
        <p:spPr>
          <a:xfrm>
            <a:off x="819000" y="3269520"/>
            <a:ext cx="241632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subTitle"/>
          </p:nvPr>
        </p:nvSpPr>
        <p:spPr>
          <a:xfrm>
            <a:off x="819000" y="1990800"/>
            <a:ext cx="7505280" cy="244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819000" y="1990800"/>
            <a:ext cx="7505280" cy="244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19000" y="1990800"/>
            <a:ext cx="3662280" cy="244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64880" y="1990800"/>
            <a:ext cx="3662280" cy="244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subTitle"/>
          </p:nvPr>
        </p:nvSpPr>
        <p:spPr>
          <a:xfrm>
            <a:off x="819000" y="845640"/>
            <a:ext cx="7505280" cy="4425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19000" y="1990800"/>
            <a:ext cx="366228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819000" y="3269520"/>
            <a:ext cx="366228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4664880" y="1990800"/>
            <a:ext cx="3662280" cy="244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subTitle"/>
          </p:nvPr>
        </p:nvSpPr>
        <p:spPr>
          <a:xfrm>
            <a:off x="819000" y="1990800"/>
            <a:ext cx="7505280" cy="244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819000" y="1990800"/>
            <a:ext cx="3662280" cy="244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664880" y="1990800"/>
            <a:ext cx="366228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4664880" y="3269520"/>
            <a:ext cx="366228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819000" y="1990800"/>
            <a:ext cx="366228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664880" y="1990800"/>
            <a:ext cx="366228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819000" y="3269520"/>
            <a:ext cx="750528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819000" y="1990800"/>
            <a:ext cx="750528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819000" y="3269520"/>
            <a:ext cx="750528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819000" y="1990800"/>
            <a:ext cx="366228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664880" y="1990800"/>
            <a:ext cx="366228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4664880" y="3269520"/>
            <a:ext cx="366228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5"/>
          <p:cNvSpPr>
            <a:spLocks noGrp="1"/>
          </p:cNvSpPr>
          <p:nvPr>
            <p:ph type="body"/>
          </p:nvPr>
        </p:nvSpPr>
        <p:spPr>
          <a:xfrm>
            <a:off x="819000" y="3269520"/>
            <a:ext cx="366228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819000" y="1990800"/>
            <a:ext cx="241632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3356640" y="1990800"/>
            <a:ext cx="241632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5893920" y="1990800"/>
            <a:ext cx="241632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 type="body"/>
          </p:nvPr>
        </p:nvSpPr>
        <p:spPr>
          <a:xfrm>
            <a:off x="5893920" y="3269520"/>
            <a:ext cx="241632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6"/>
          <p:cNvSpPr>
            <a:spLocks noGrp="1"/>
          </p:cNvSpPr>
          <p:nvPr>
            <p:ph type="body"/>
          </p:nvPr>
        </p:nvSpPr>
        <p:spPr>
          <a:xfrm>
            <a:off x="3356640" y="3269520"/>
            <a:ext cx="241632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7"/>
          <p:cNvSpPr>
            <a:spLocks noGrp="1"/>
          </p:cNvSpPr>
          <p:nvPr>
            <p:ph type="body"/>
          </p:nvPr>
        </p:nvSpPr>
        <p:spPr>
          <a:xfrm>
            <a:off x="819000" y="3269520"/>
            <a:ext cx="241632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819000" y="1990800"/>
            <a:ext cx="7505280" cy="244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19000" y="1990800"/>
            <a:ext cx="3662280" cy="244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64880" y="1990800"/>
            <a:ext cx="3662280" cy="244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subTitle"/>
          </p:nvPr>
        </p:nvSpPr>
        <p:spPr>
          <a:xfrm>
            <a:off x="819000" y="845640"/>
            <a:ext cx="7505280" cy="4425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819000" y="1990800"/>
            <a:ext cx="366228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819000" y="3269520"/>
            <a:ext cx="366228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664880" y="1990800"/>
            <a:ext cx="3662280" cy="244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819000" y="1990800"/>
            <a:ext cx="3662280" cy="244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664880" y="1990800"/>
            <a:ext cx="366228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4664880" y="3269520"/>
            <a:ext cx="366228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19000" y="1990800"/>
            <a:ext cx="366228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664880" y="1990800"/>
            <a:ext cx="366228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819000" y="3269520"/>
            <a:ext cx="750528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63e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2824560"/>
            <a:ext cx="7369920" cy="231876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 flipH="1">
            <a:off x="3582000" y="1550880"/>
            <a:ext cx="5560920" cy="359244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 rot="10800000">
            <a:off x="9144000" y="2052720"/>
            <a:ext cx="4084920" cy="205236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203400" y="206280"/>
            <a:ext cx="8737200" cy="473076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algn="ctr" blurRad="228600" rotWithShape="0" sx="101000" sy="101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>
            <a:off x="763920" y="720"/>
            <a:ext cx="1741320" cy="1044000"/>
          </a:xfrm>
          <a:prstGeom prst="parallelogram">
            <a:avLst>
              <a:gd name="adj" fmla="val 153193"/>
            </a:avLst>
          </a:pr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/>
          <p:cNvSpPr/>
          <p:nvPr/>
        </p:nvSpPr>
        <p:spPr>
          <a:xfrm>
            <a:off x="509760" y="720"/>
            <a:ext cx="1741320" cy="1044000"/>
          </a:xfrm>
          <a:prstGeom prst="parallelogram">
            <a:avLst>
              <a:gd name="adj" fmla="val 153193"/>
            </a:avLst>
          </a:pr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7"/>
          <p:cNvSpPr/>
          <p:nvPr/>
        </p:nvSpPr>
        <p:spPr>
          <a:xfrm>
            <a:off x="255240" y="720"/>
            <a:ext cx="1741320" cy="1044000"/>
          </a:xfrm>
          <a:prstGeom prst="parallelogram">
            <a:avLst>
              <a:gd name="adj" fmla="val 153193"/>
            </a:avLst>
          </a:pr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8"/>
          <p:cNvSpPr/>
          <p:nvPr/>
        </p:nvSpPr>
        <p:spPr>
          <a:xfrm>
            <a:off x="1414080" y="720"/>
            <a:ext cx="1741320" cy="1044000"/>
          </a:xfrm>
          <a:prstGeom prst="parallelogram">
            <a:avLst>
              <a:gd name="adj" fmla="val 153193"/>
            </a:avLst>
          </a:prstGeom>
          <a:solidFill>
            <a:schemeClr val="accent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CustomShape 9"/>
          <p:cNvSpPr/>
          <p:nvPr/>
        </p:nvSpPr>
        <p:spPr>
          <a:xfrm>
            <a:off x="1159920" y="720"/>
            <a:ext cx="1741320" cy="1044000"/>
          </a:xfrm>
          <a:prstGeom prst="parallelogram">
            <a:avLst>
              <a:gd name="adj" fmla="val 153193"/>
            </a:avLst>
          </a:prstGeom>
          <a:solidFill>
            <a:schemeClr val="accent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CustomShape 10"/>
          <p:cNvSpPr/>
          <p:nvPr/>
        </p:nvSpPr>
        <p:spPr>
          <a:xfrm>
            <a:off x="905400" y="720"/>
            <a:ext cx="1741320" cy="1044000"/>
          </a:xfrm>
          <a:prstGeom prst="parallelogram">
            <a:avLst>
              <a:gd name="adj" fmla="val 153193"/>
            </a:avLst>
          </a:prstGeom>
          <a:solidFill>
            <a:schemeClr val="accent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CustomShape 11"/>
          <p:cNvSpPr/>
          <p:nvPr/>
        </p:nvSpPr>
        <p:spPr>
          <a:xfrm>
            <a:off x="7659360" y="5040"/>
            <a:ext cx="1248840" cy="751680"/>
          </a:xfrm>
          <a:prstGeom prst="parallelogram">
            <a:avLst>
              <a:gd name="adj" fmla="val 158024"/>
            </a:avLst>
          </a:prstGeom>
          <a:solidFill>
            <a:schemeClr val="dk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CustomShape 12"/>
          <p:cNvSpPr/>
          <p:nvPr/>
        </p:nvSpPr>
        <p:spPr>
          <a:xfrm>
            <a:off x="7358400" y="5040"/>
            <a:ext cx="1248840" cy="751680"/>
          </a:xfrm>
          <a:prstGeom prst="parallelogram">
            <a:avLst>
              <a:gd name="adj" fmla="val 158024"/>
            </a:avLst>
          </a:prstGeom>
          <a:solidFill>
            <a:schemeClr val="dk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CustomShape 13"/>
          <p:cNvSpPr/>
          <p:nvPr/>
        </p:nvSpPr>
        <p:spPr>
          <a:xfrm>
            <a:off x="7057440" y="5040"/>
            <a:ext cx="1248840" cy="751680"/>
          </a:xfrm>
          <a:prstGeom prst="parallelogram">
            <a:avLst>
              <a:gd name="adj" fmla="val 158024"/>
            </a:avLst>
          </a:prstGeom>
          <a:solidFill>
            <a:schemeClr val="dk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" name="CustomShape 14"/>
          <p:cNvSpPr/>
          <p:nvPr/>
        </p:nvSpPr>
        <p:spPr>
          <a:xfrm>
            <a:off x="7329960" y="4217760"/>
            <a:ext cx="1611720" cy="925200"/>
          </a:xfrm>
          <a:prstGeom prst="parallelogram">
            <a:avLst>
              <a:gd name="adj" fmla="val 158024"/>
            </a:avLst>
          </a:pr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" name="CustomShape 15"/>
          <p:cNvSpPr/>
          <p:nvPr/>
        </p:nvSpPr>
        <p:spPr>
          <a:xfrm>
            <a:off x="6941520" y="4217760"/>
            <a:ext cx="1611720" cy="925200"/>
          </a:xfrm>
          <a:prstGeom prst="parallelogram">
            <a:avLst>
              <a:gd name="adj" fmla="val 158024"/>
            </a:avLst>
          </a:pr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" name="CustomShape 16"/>
          <p:cNvSpPr/>
          <p:nvPr/>
        </p:nvSpPr>
        <p:spPr>
          <a:xfrm>
            <a:off x="6553080" y="4217760"/>
            <a:ext cx="1611720" cy="925200"/>
          </a:xfrm>
          <a:prstGeom prst="parallelogram">
            <a:avLst>
              <a:gd name="adj" fmla="val 158024"/>
            </a:avLst>
          </a:pr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" name="CustomShape 17"/>
          <p:cNvSpPr/>
          <p:nvPr/>
        </p:nvSpPr>
        <p:spPr>
          <a:xfrm>
            <a:off x="1108080" y="4055760"/>
            <a:ext cx="1886040" cy="1082880"/>
          </a:xfrm>
          <a:prstGeom prst="parallelogram">
            <a:avLst>
              <a:gd name="adj" fmla="val 158024"/>
            </a:avLst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" name="CustomShape 18"/>
          <p:cNvSpPr/>
          <p:nvPr/>
        </p:nvSpPr>
        <p:spPr>
          <a:xfrm>
            <a:off x="653760" y="4055760"/>
            <a:ext cx="1886040" cy="1082880"/>
          </a:xfrm>
          <a:prstGeom prst="parallelogram">
            <a:avLst>
              <a:gd name="adj" fmla="val 158024"/>
            </a:avLst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" name="CustomShape 19"/>
          <p:cNvSpPr/>
          <p:nvPr/>
        </p:nvSpPr>
        <p:spPr>
          <a:xfrm>
            <a:off x="199080" y="4055760"/>
            <a:ext cx="1886040" cy="1082880"/>
          </a:xfrm>
          <a:prstGeom prst="parallelogram">
            <a:avLst>
              <a:gd name="adj" fmla="val 158024"/>
            </a:avLst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" name="PlaceHolder 20"/>
          <p:cNvSpPr>
            <a:spLocks noGrp="1"/>
          </p:cNvSpPr>
          <p:nvPr>
            <p:ph type="title"/>
          </p:nvPr>
        </p:nvSpPr>
        <p:spPr>
          <a:xfrm>
            <a:off x="1858680" y="1822680"/>
            <a:ext cx="5361120" cy="1447920"/>
          </a:xfrm>
          <a:prstGeom prst="rect">
            <a:avLst/>
          </a:prstGeom>
        </p:spPr>
        <p:txBody>
          <a:bodyPr tIns="91440" bIns="91440" anchor="ctr"/>
          <a:p>
            <a:r>
              <a:rPr b="0" lang="es-ES" sz="3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3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1"/>
          <p:cNvSpPr>
            <a:spLocks noGrp="1"/>
          </p:cNvSpPr>
          <p:nvPr>
            <p:ph type="sldNum"/>
          </p:nvPr>
        </p:nvSpPr>
        <p:spPr>
          <a:xfrm>
            <a:off x="8390880" y="454356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EDECB4C2-E424-4DDF-9B54-494C97708116}" type="slidenum">
              <a:rPr b="0" lang="es-ES" sz="1000" spc="-1" strike="noStrike">
                <a:solidFill>
                  <a:srgbClr val="233a44"/>
                </a:solidFill>
                <a:latin typeface="Nunito"/>
                <a:ea typeface="Nunito"/>
              </a:rPr>
              <a:t>&lt;número&gt;</a:t>
            </a:fld>
            <a:endParaRPr b="0" lang="es-ES" sz="1000" spc="-1" strike="noStrike">
              <a:latin typeface="Times New Roman"/>
            </a:endParaRPr>
          </a:p>
        </p:txBody>
      </p:sp>
      <p:sp>
        <p:nvSpPr>
          <p:cNvPr id="21" name="PlaceHolder 2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Pulse para editar el formato de esquema del texto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3a4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ustomShape 1"/>
          <p:cNvSpPr/>
          <p:nvPr/>
        </p:nvSpPr>
        <p:spPr>
          <a:xfrm flipH="1">
            <a:off x="3582000" y="1550880"/>
            <a:ext cx="5560920" cy="359244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CustomShape 2"/>
          <p:cNvSpPr/>
          <p:nvPr/>
        </p:nvSpPr>
        <p:spPr>
          <a:xfrm>
            <a:off x="0" y="2824560"/>
            <a:ext cx="7369920" cy="231876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CustomShape 3"/>
          <p:cNvSpPr/>
          <p:nvPr/>
        </p:nvSpPr>
        <p:spPr>
          <a:xfrm>
            <a:off x="203400" y="206280"/>
            <a:ext cx="8737200" cy="473076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algn="ctr" blurRad="228600" rotWithShape="0" sx="101000" sy="101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1" name="PlaceHolder 4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</p:spPr>
        <p:txBody>
          <a:bodyPr tIns="91440" bIns="91440"/>
          <a:p>
            <a:r>
              <a:rPr b="0" lang="es-ES" sz="30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5"/>
          <p:cNvSpPr>
            <a:spLocks noGrp="1"/>
          </p:cNvSpPr>
          <p:nvPr>
            <p:ph type="body"/>
          </p:nvPr>
        </p:nvSpPr>
        <p:spPr>
          <a:xfrm>
            <a:off x="819000" y="1990800"/>
            <a:ext cx="7505280" cy="2447640"/>
          </a:xfrm>
          <a:prstGeom prst="rect">
            <a:avLst/>
          </a:prstGeom>
        </p:spPr>
        <p:txBody>
          <a:bodyPr tIns="91440" bIns="91440"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Pulse para editar el formato de esquema del texto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6"/>
          <p:cNvSpPr>
            <a:spLocks noGrp="1"/>
          </p:cNvSpPr>
          <p:nvPr>
            <p:ph type="sldNum"/>
          </p:nvPr>
        </p:nvSpPr>
        <p:spPr>
          <a:xfrm>
            <a:off x="8390880" y="454356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082624BC-4BC7-447D-A7AB-30BB48038324}" type="slidenum">
              <a:rPr b="0" lang="es-ES" sz="1000" spc="-1" strike="noStrike">
                <a:solidFill>
                  <a:srgbClr val="233a44"/>
                </a:solidFill>
                <a:latin typeface="Nunito"/>
                <a:ea typeface="Nunito"/>
              </a:rPr>
              <a:t>&lt;número&gt;</a:t>
            </a:fld>
            <a:endParaRPr b="0" lang="es-E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jpeg"/><Relationship Id="rId3" Type="http://schemas.openxmlformats.org/officeDocument/2006/relationships/image" Target="../media/image9.gif"/><Relationship Id="rId4" Type="http://schemas.openxmlformats.org/officeDocument/2006/relationships/image" Target="../media/image10.jpeg"/><Relationship Id="rId5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3240000" y="1728000"/>
            <a:ext cx="2808000" cy="1486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819000" y="845640"/>
            <a:ext cx="7505280" cy="9543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0" lang="es-ES" sz="3000" spc="-1" strike="noStrike">
                <a:solidFill>
                  <a:srgbClr val="af7b51"/>
                </a:solidFill>
                <a:latin typeface="Nunito"/>
                <a:ea typeface="Nunito"/>
              </a:rPr>
              <a:t>ÍNDICE</a:t>
            </a:r>
            <a:endParaRPr b="0" lang="es-E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819000" y="1730520"/>
            <a:ext cx="7505280" cy="24476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55320">
              <a:lnSpc>
                <a:spcPct val="100000"/>
              </a:lnSpc>
              <a:buClr>
                <a:srgbClr val="233a44"/>
              </a:buClr>
              <a:buFont typeface="Calibri"/>
              <a:buChar char="●"/>
            </a:pPr>
            <a:r>
              <a:rPr b="0" lang="es-ES" sz="2000" spc="-1" strike="noStrike">
                <a:solidFill>
                  <a:srgbClr val="233a44"/>
                </a:solidFill>
                <a:latin typeface="Calibri"/>
                <a:ea typeface="Calibri"/>
              </a:rPr>
              <a:t>Explicación proyecto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00000"/>
              </a:lnSpc>
              <a:buClr>
                <a:srgbClr val="233a44"/>
              </a:buClr>
              <a:buFont typeface="Calibri"/>
              <a:buChar char="●"/>
            </a:pPr>
            <a:r>
              <a:rPr b="0" lang="es-ES" sz="2000" spc="-1" strike="noStrike">
                <a:solidFill>
                  <a:srgbClr val="233a44"/>
                </a:solidFill>
                <a:latin typeface="Calibri"/>
                <a:ea typeface="Calibri"/>
              </a:rPr>
              <a:t>Tecnología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00000"/>
              </a:lnSpc>
              <a:buClr>
                <a:srgbClr val="233a44"/>
              </a:buClr>
              <a:buFont typeface="Calibri"/>
              <a:buChar char="●"/>
            </a:pPr>
            <a:r>
              <a:rPr b="0" lang="es-ES" sz="2000" spc="-1" strike="noStrike">
                <a:solidFill>
                  <a:srgbClr val="233a44"/>
                </a:solidFill>
                <a:latin typeface="Calibri"/>
                <a:ea typeface="Calibri"/>
              </a:rPr>
              <a:t>Movilidad/Procomún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00000"/>
              </a:lnSpc>
              <a:buClr>
                <a:srgbClr val="233a44"/>
              </a:buClr>
              <a:buFont typeface="Calibri"/>
              <a:buChar char="●"/>
            </a:pPr>
            <a:r>
              <a:rPr b="0" lang="es-ES" sz="2000" spc="-1" strike="noStrike">
                <a:solidFill>
                  <a:srgbClr val="233a44"/>
                </a:solidFill>
                <a:latin typeface="Calibri"/>
                <a:ea typeface="Calibri"/>
              </a:rPr>
              <a:t>Marketing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00000"/>
              </a:lnSpc>
              <a:buClr>
                <a:srgbClr val="233a44"/>
              </a:buClr>
              <a:buFont typeface="Calibri"/>
              <a:buChar char="●"/>
            </a:pPr>
            <a:r>
              <a:rPr b="0" lang="es-ES" sz="2000" spc="-1" strike="noStrike">
                <a:solidFill>
                  <a:srgbClr val="233a44"/>
                </a:solidFill>
                <a:latin typeface="Calibri"/>
                <a:ea typeface="Calibri"/>
              </a:rPr>
              <a:t>Impacto Social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00000"/>
              </a:lnSpc>
              <a:buClr>
                <a:srgbClr val="233a44"/>
              </a:buClr>
              <a:buFont typeface="Calibri"/>
              <a:buChar char="●"/>
            </a:pPr>
            <a:r>
              <a:rPr b="0" lang="es-ES" sz="2000" spc="-1" strike="noStrike">
                <a:solidFill>
                  <a:srgbClr val="233a44"/>
                </a:solidFill>
                <a:latin typeface="Calibri"/>
                <a:ea typeface="Calibri"/>
              </a:rPr>
              <a:t>Empresa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  <a:spcAft>
                <a:spcPts val="1599"/>
              </a:spcAft>
            </a:pP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819000" y="845640"/>
            <a:ext cx="7505280" cy="9543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0" lang="es-ES" sz="3000" spc="-1" strike="noStrike">
                <a:solidFill>
                  <a:srgbClr val="af7b51"/>
                </a:solidFill>
                <a:latin typeface="Nunito"/>
                <a:ea typeface="Nunito"/>
              </a:rPr>
              <a:t>EXPLICACIÓN PROYECTO</a:t>
            </a:r>
            <a:endParaRPr b="0" lang="es-E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881280" y="1800360"/>
            <a:ext cx="2898720" cy="24476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55320">
              <a:lnSpc>
                <a:spcPct val="100000"/>
              </a:lnSpc>
              <a:buClr>
                <a:srgbClr val="233a44"/>
              </a:buClr>
              <a:buFont typeface="Calibri"/>
              <a:buChar char="-"/>
            </a:pPr>
            <a:r>
              <a:rPr b="0" lang="es-ES" sz="2000" spc="-1" strike="noStrike">
                <a:solidFill>
                  <a:srgbClr val="233a44"/>
                </a:solidFill>
                <a:latin typeface="Calibri"/>
                <a:ea typeface="Calibri"/>
              </a:rPr>
              <a:t>Qué es?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00000"/>
              </a:lnSpc>
              <a:buClr>
                <a:srgbClr val="233a44"/>
              </a:buClr>
              <a:buFont typeface="Calibri"/>
              <a:buChar char="-"/>
            </a:pPr>
            <a:r>
              <a:rPr b="0" lang="es-ES" sz="2000" spc="-1" strike="noStrike">
                <a:solidFill>
                  <a:srgbClr val="233a44"/>
                </a:solidFill>
                <a:latin typeface="Calibri"/>
                <a:ea typeface="Calibri"/>
              </a:rPr>
              <a:t>Beneficios: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100000"/>
              </a:lnSpc>
              <a:buClr>
                <a:srgbClr val="233a44"/>
              </a:buClr>
              <a:buFont typeface="Calibri"/>
              <a:buChar char="-"/>
            </a:pPr>
            <a:r>
              <a:rPr b="0" lang="es-ES" sz="1800" spc="-1" strike="noStrike">
                <a:solidFill>
                  <a:srgbClr val="233a44"/>
                </a:solidFill>
                <a:latin typeface="Calibri"/>
                <a:ea typeface="Calibri"/>
              </a:rPr>
              <a:t>Tráfico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100000"/>
              </a:lnSpc>
              <a:buClr>
                <a:srgbClr val="233a44"/>
              </a:buClr>
              <a:buFont typeface="Calibri"/>
              <a:buChar char="-"/>
            </a:pPr>
            <a:r>
              <a:rPr b="0" lang="es-ES" sz="1800" spc="-1" strike="noStrike">
                <a:solidFill>
                  <a:srgbClr val="233a44"/>
                </a:solidFill>
                <a:latin typeface="Calibri"/>
                <a:ea typeface="Calibri"/>
              </a:rPr>
              <a:t>Medio ambiente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100000"/>
              </a:lnSpc>
              <a:buClr>
                <a:srgbClr val="233a44"/>
              </a:buClr>
              <a:buFont typeface="Calibri"/>
              <a:buChar char="-"/>
            </a:pPr>
            <a:r>
              <a:rPr b="0" lang="es-ES" sz="1800" spc="-1" strike="noStrike">
                <a:solidFill>
                  <a:srgbClr val="233a44"/>
                </a:solidFill>
                <a:latin typeface="Calibri"/>
                <a:ea typeface="Calibri"/>
              </a:rPr>
              <a:t>Comercios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5" name="Shape 143" descr=""/>
          <p:cNvPicPr/>
          <p:nvPr/>
        </p:nvPicPr>
        <p:blipFill>
          <a:blip r:embed="rId1"/>
          <a:stretch/>
        </p:blipFill>
        <p:spPr>
          <a:xfrm>
            <a:off x="3883680" y="1800360"/>
            <a:ext cx="4210920" cy="2595960"/>
          </a:xfrm>
          <a:prstGeom prst="rect">
            <a:avLst/>
          </a:prstGeom>
          <a:ln w="38160">
            <a:solidFill>
              <a:srgbClr val="5da9a5"/>
            </a:solidFill>
            <a:round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819000" y="845640"/>
            <a:ext cx="7505280" cy="9543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0" lang="es-ES" sz="3000" spc="-1" strike="noStrike">
                <a:solidFill>
                  <a:srgbClr val="af7b51"/>
                </a:solidFill>
                <a:latin typeface="Nunito"/>
                <a:ea typeface="Nunito"/>
              </a:rPr>
              <a:t>TECNOLOGÍA</a:t>
            </a:r>
            <a:endParaRPr b="0" lang="es-E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4783680" y="1831680"/>
            <a:ext cx="2958120" cy="24476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55320">
              <a:lnSpc>
                <a:spcPct val="100000"/>
              </a:lnSpc>
              <a:buClr>
                <a:srgbClr val="233a44"/>
              </a:buClr>
              <a:buFont typeface="Calibri"/>
              <a:buChar char="-"/>
            </a:pPr>
            <a:r>
              <a:rPr b="0" lang="es-ES" sz="2000" spc="-1" strike="noStrike">
                <a:solidFill>
                  <a:srgbClr val="233a44"/>
                </a:solidFill>
                <a:latin typeface="Calibri"/>
                <a:ea typeface="Calibri"/>
              </a:rPr>
              <a:t>Mockup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00000"/>
              </a:lnSpc>
              <a:buClr>
                <a:srgbClr val="233a44"/>
              </a:buClr>
              <a:buFont typeface="Calibri"/>
              <a:buChar char="-"/>
            </a:pPr>
            <a:r>
              <a:rPr b="0" lang="es-ES" sz="2000" spc="-1" strike="noStrike">
                <a:solidFill>
                  <a:srgbClr val="233a44"/>
                </a:solidFill>
                <a:latin typeface="Calibri"/>
                <a:ea typeface="Calibri"/>
              </a:rPr>
              <a:t>Software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100000"/>
              </a:lnSpc>
              <a:buClr>
                <a:srgbClr val="233a44"/>
              </a:buClr>
              <a:buFont typeface="Calibri"/>
              <a:buChar char="-"/>
            </a:pPr>
            <a:r>
              <a:rPr b="0" lang="es-ES" sz="1800" spc="-1" strike="noStrike">
                <a:solidFill>
                  <a:srgbClr val="233a44"/>
                </a:solidFill>
                <a:latin typeface="Calibri"/>
                <a:ea typeface="Calibri"/>
              </a:rPr>
              <a:t>Página Web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100000"/>
              </a:lnSpc>
              <a:buClr>
                <a:srgbClr val="233a44"/>
              </a:buClr>
              <a:buFont typeface="Calibri"/>
              <a:buChar char="-"/>
            </a:pPr>
            <a:r>
              <a:rPr b="0" lang="es-ES" sz="1800" spc="-1" strike="noStrike">
                <a:solidFill>
                  <a:srgbClr val="233a44"/>
                </a:solidFill>
                <a:latin typeface="Calibri"/>
                <a:ea typeface="Calibri"/>
              </a:rPr>
              <a:t>Base de Datos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8" name="Shape 150" descr=""/>
          <p:cNvPicPr/>
          <p:nvPr/>
        </p:nvPicPr>
        <p:blipFill>
          <a:blip r:embed="rId1"/>
          <a:stretch/>
        </p:blipFill>
        <p:spPr>
          <a:xfrm>
            <a:off x="1017360" y="1800360"/>
            <a:ext cx="3765960" cy="2510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819000" y="845640"/>
            <a:ext cx="7505280" cy="9543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0" lang="es-ES" sz="3000" spc="-1" strike="noStrike">
                <a:solidFill>
                  <a:srgbClr val="af7b51"/>
                </a:solidFill>
                <a:latin typeface="Nunito"/>
                <a:ea typeface="Nunito"/>
              </a:rPr>
              <a:t>Movilidad/Procomún</a:t>
            </a:r>
            <a:endParaRPr b="0" lang="es-E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TextShape 2"/>
          <p:cNvSpPr txBox="1"/>
          <p:nvPr/>
        </p:nvSpPr>
        <p:spPr>
          <a:xfrm>
            <a:off x="819000" y="1606680"/>
            <a:ext cx="7505280" cy="24476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55320">
              <a:lnSpc>
                <a:spcPct val="100000"/>
              </a:lnSpc>
              <a:buClr>
                <a:srgbClr val="233a44"/>
              </a:buClr>
              <a:buFont typeface="Calibri"/>
              <a:buChar char="-"/>
            </a:pPr>
            <a:r>
              <a:rPr b="0" lang="es-ES" sz="2000" spc="-1" strike="noStrike">
                <a:solidFill>
                  <a:srgbClr val="233a44"/>
                </a:solidFill>
                <a:latin typeface="Calibri"/>
                <a:ea typeface="Calibri"/>
              </a:rPr>
              <a:t>Evitar Congestiones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00000"/>
              </a:lnSpc>
              <a:buClr>
                <a:srgbClr val="233a44"/>
              </a:buClr>
              <a:buFont typeface="Calibri"/>
              <a:buChar char="-"/>
            </a:pPr>
            <a:r>
              <a:rPr b="0" lang="es-ES" sz="2000" spc="-1" strike="noStrike">
                <a:solidFill>
                  <a:srgbClr val="233a44"/>
                </a:solidFill>
                <a:latin typeface="Calibri"/>
                <a:ea typeface="Calibri"/>
              </a:rPr>
              <a:t>Mejoras para los peatones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00000"/>
              </a:lnSpc>
              <a:buClr>
                <a:srgbClr val="233a44"/>
              </a:buClr>
              <a:buFont typeface="Calibri"/>
              <a:buChar char="-"/>
            </a:pPr>
            <a:r>
              <a:rPr b="0" lang="es-ES" sz="2000" spc="-1" strike="noStrike">
                <a:solidFill>
                  <a:srgbClr val="233a44"/>
                </a:solidFill>
                <a:latin typeface="Calibri"/>
                <a:ea typeface="Calibri"/>
              </a:rPr>
              <a:t>Vehiculo/Reparto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00000"/>
              </a:lnSpc>
              <a:buClr>
                <a:srgbClr val="233a44"/>
              </a:buClr>
              <a:buFont typeface="Calibri"/>
              <a:buChar char="-"/>
            </a:pPr>
            <a:r>
              <a:rPr b="0" lang="es-ES" sz="2000" spc="-1" strike="noStrike">
                <a:solidFill>
                  <a:srgbClr val="233a44"/>
                </a:solidFill>
                <a:latin typeface="Calibri"/>
                <a:ea typeface="Calibri"/>
              </a:rPr>
              <a:t>Extensión de servicios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00000"/>
              </a:lnSpc>
              <a:buClr>
                <a:srgbClr val="233a44"/>
              </a:buClr>
              <a:buFont typeface="Calibri"/>
              <a:buChar char="-"/>
            </a:pPr>
            <a:r>
              <a:rPr b="0" lang="es-ES" sz="2000" spc="-1" strike="noStrike">
                <a:solidFill>
                  <a:srgbClr val="233a44"/>
                </a:solidFill>
                <a:latin typeface="Calibri"/>
                <a:ea typeface="Calibri"/>
              </a:rPr>
              <a:t>Datos Vías (calientes/frías)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819000" y="845640"/>
            <a:ext cx="7505280" cy="9543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0" lang="es-ES" sz="3000" spc="-1" strike="noStrike">
                <a:solidFill>
                  <a:srgbClr val="af7b51"/>
                </a:solidFill>
                <a:latin typeface="Nunito"/>
                <a:ea typeface="Nunito"/>
              </a:rPr>
              <a:t>Marketing</a:t>
            </a:r>
            <a:endParaRPr b="0" lang="es-E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TextShape 2"/>
          <p:cNvSpPr txBox="1"/>
          <p:nvPr/>
        </p:nvSpPr>
        <p:spPr>
          <a:xfrm>
            <a:off x="905760" y="1445400"/>
            <a:ext cx="2688120" cy="16315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55320">
              <a:lnSpc>
                <a:spcPct val="100000"/>
              </a:lnSpc>
              <a:buClr>
                <a:srgbClr val="233a44"/>
              </a:buClr>
              <a:buFont typeface="Calibri"/>
              <a:buChar char="-"/>
            </a:pPr>
            <a:r>
              <a:rPr b="0" lang="es-ES" sz="2000" spc="-1" strike="noStrike">
                <a:solidFill>
                  <a:srgbClr val="233a44"/>
                </a:solidFill>
                <a:latin typeface="Calibri"/>
                <a:ea typeface="Calibri"/>
              </a:rPr>
              <a:t>Tag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55320">
              <a:lnSpc>
                <a:spcPct val="100000"/>
              </a:lnSpc>
              <a:buClr>
                <a:srgbClr val="233a44"/>
              </a:buClr>
              <a:buFont typeface="Calibri"/>
              <a:buChar char="-"/>
            </a:pPr>
            <a:r>
              <a:rPr b="0" lang="es-ES" sz="1800" spc="-1" strike="noStrike">
                <a:solidFill>
                  <a:srgbClr val="233a44"/>
                </a:solidFill>
                <a:latin typeface="Calibri"/>
                <a:ea typeface="Calibri"/>
              </a:rPr>
              <a:t>#Matarofluida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100000"/>
              </a:lnSpc>
              <a:buClr>
                <a:srgbClr val="233a44"/>
              </a:buClr>
              <a:buFont typeface="Calibri"/>
              <a:buChar char="-"/>
            </a:pPr>
            <a:r>
              <a:rPr b="0" lang="es-ES" sz="1800" spc="-1" strike="noStrike">
                <a:solidFill>
                  <a:srgbClr val="233a44"/>
                </a:solidFill>
                <a:latin typeface="Calibri"/>
                <a:ea typeface="Calibri"/>
              </a:rPr>
              <a:t>#Ecoway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100000"/>
              </a:lnSpc>
              <a:buClr>
                <a:srgbClr val="233a44"/>
              </a:buClr>
              <a:buFont typeface="Calibri"/>
              <a:buChar char="-"/>
            </a:pPr>
            <a:r>
              <a:rPr b="0" lang="es-ES" sz="1800" spc="-1" strike="noStrike">
                <a:solidFill>
                  <a:srgbClr val="233a44"/>
                </a:solidFill>
                <a:latin typeface="Calibri"/>
                <a:ea typeface="Calibri"/>
              </a:rPr>
              <a:t>#Freeway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3" name="Shape 163" descr=""/>
          <p:cNvPicPr/>
          <p:nvPr/>
        </p:nvPicPr>
        <p:blipFill>
          <a:blip r:embed="rId1"/>
          <a:stretch/>
        </p:blipFill>
        <p:spPr>
          <a:xfrm>
            <a:off x="1276560" y="3076920"/>
            <a:ext cx="2414880" cy="1481400"/>
          </a:xfrm>
          <a:prstGeom prst="rect">
            <a:avLst/>
          </a:prstGeom>
          <a:ln>
            <a:noFill/>
          </a:ln>
        </p:spPr>
      </p:pic>
      <p:sp>
        <p:nvSpPr>
          <p:cNvPr id="114" name="TextShape 3"/>
          <p:cNvSpPr txBox="1"/>
          <p:nvPr/>
        </p:nvSpPr>
        <p:spPr>
          <a:xfrm>
            <a:off x="5048280" y="1636920"/>
            <a:ext cx="2688120" cy="12481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55320">
              <a:lnSpc>
                <a:spcPct val="100000"/>
              </a:lnSpc>
              <a:buClr>
                <a:srgbClr val="233a44"/>
              </a:buClr>
              <a:buFont typeface="Calibri"/>
              <a:buChar char="-"/>
            </a:pPr>
            <a:r>
              <a:rPr b="0" lang="es-ES" sz="2000" spc="-1" strike="noStrike">
                <a:solidFill>
                  <a:srgbClr val="233a44"/>
                </a:solidFill>
                <a:latin typeface="Calibri"/>
                <a:ea typeface="Calibri"/>
              </a:rPr>
              <a:t>Sello Verde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55320">
              <a:lnSpc>
                <a:spcPct val="100000"/>
              </a:lnSpc>
              <a:buClr>
                <a:srgbClr val="233a44"/>
              </a:buClr>
              <a:buFont typeface="Calibri"/>
              <a:buChar char="-"/>
            </a:pPr>
            <a:r>
              <a:rPr b="0" lang="es-ES" sz="1800" spc="-1" strike="noStrike">
                <a:solidFill>
                  <a:srgbClr val="233a44"/>
                </a:solidFill>
                <a:latin typeface="Calibri"/>
                <a:ea typeface="Calibri"/>
              </a:rPr>
              <a:t>Página Web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100000"/>
              </a:lnSpc>
              <a:buClr>
                <a:srgbClr val="233a44"/>
              </a:buClr>
              <a:buFont typeface="Calibri"/>
              <a:buChar char="-"/>
            </a:pPr>
            <a:r>
              <a:rPr b="0" lang="es-ES" sz="1800" spc="-1" strike="noStrike">
                <a:solidFill>
                  <a:srgbClr val="233a44"/>
                </a:solidFill>
                <a:latin typeface="Calibri"/>
                <a:ea typeface="Calibri"/>
              </a:rPr>
              <a:t>Base de Datos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5" name="Shape 165" descr=""/>
          <p:cNvPicPr/>
          <p:nvPr/>
        </p:nvPicPr>
        <p:blipFill>
          <a:blip r:embed="rId2"/>
          <a:stretch/>
        </p:blipFill>
        <p:spPr>
          <a:xfrm>
            <a:off x="5710320" y="3076920"/>
            <a:ext cx="1363680" cy="1481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819000" y="845640"/>
            <a:ext cx="7505280" cy="9543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0" lang="es-ES" sz="3000" spc="-1" strike="noStrike">
                <a:solidFill>
                  <a:srgbClr val="af7b51"/>
                </a:solidFill>
                <a:latin typeface="Nunito"/>
                <a:ea typeface="Nunito"/>
              </a:rPr>
              <a:t>Impacto Social</a:t>
            </a:r>
            <a:endParaRPr b="0" lang="es-E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TextShape 2"/>
          <p:cNvSpPr txBox="1"/>
          <p:nvPr/>
        </p:nvSpPr>
        <p:spPr>
          <a:xfrm>
            <a:off x="819000" y="1904040"/>
            <a:ext cx="7505280" cy="24476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55320">
              <a:lnSpc>
                <a:spcPct val="100000"/>
              </a:lnSpc>
              <a:buClr>
                <a:srgbClr val="233a44"/>
              </a:buClr>
              <a:buFont typeface="Calibri"/>
              <a:buChar char="-"/>
            </a:pPr>
            <a:r>
              <a:rPr b="0" lang="es-ES" sz="2000" spc="-1" strike="noStrike">
                <a:solidFill>
                  <a:srgbClr val="233a44"/>
                </a:solidFill>
                <a:latin typeface="Calibri"/>
                <a:ea typeface="Calibri"/>
              </a:rPr>
              <a:t>Fundació Maresme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00000"/>
              </a:lnSpc>
              <a:buClr>
                <a:srgbClr val="233a44"/>
              </a:buClr>
              <a:buFont typeface="Calibri"/>
              <a:buChar char="-"/>
            </a:pPr>
            <a:r>
              <a:rPr b="0" lang="es-ES" sz="2000" spc="-1" strike="noStrike">
                <a:solidFill>
                  <a:srgbClr val="233a44"/>
                </a:solidFill>
                <a:latin typeface="Calibri"/>
                <a:ea typeface="Calibri"/>
              </a:rPr>
              <a:t>Gremios Beneficiados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8" name="Shape 172" descr=""/>
          <p:cNvPicPr/>
          <p:nvPr/>
        </p:nvPicPr>
        <p:blipFill>
          <a:blip r:embed="rId1"/>
          <a:stretch/>
        </p:blipFill>
        <p:spPr>
          <a:xfrm>
            <a:off x="4133880" y="3317760"/>
            <a:ext cx="4190760" cy="1085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819000" y="845640"/>
            <a:ext cx="7505280" cy="9543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0" lang="es-ES" sz="3000" spc="-1" strike="noStrike">
                <a:solidFill>
                  <a:srgbClr val="af7b51"/>
                </a:solidFill>
                <a:latin typeface="Nunito"/>
                <a:ea typeface="Nunito"/>
              </a:rPr>
              <a:t>Empresa</a:t>
            </a:r>
            <a:endParaRPr b="0" lang="es-E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TextShape 2"/>
          <p:cNvSpPr txBox="1"/>
          <p:nvPr/>
        </p:nvSpPr>
        <p:spPr>
          <a:xfrm>
            <a:off x="819000" y="1705680"/>
            <a:ext cx="7505280" cy="24476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55320">
              <a:lnSpc>
                <a:spcPct val="100000"/>
              </a:lnSpc>
              <a:buClr>
                <a:srgbClr val="233a44"/>
              </a:buClr>
              <a:buFont typeface="Calibri"/>
              <a:buChar char="-"/>
            </a:pPr>
            <a:r>
              <a:rPr b="0" lang="es-ES" sz="2000" spc="-1" strike="noStrike">
                <a:solidFill>
                  <a:srgbClr val="233a44"/>
                </a:solidFill>
                <a:latin typeface="Calibri"/>
                <a:ea typeface="Calibri"/>
              </a:rPr>
              <a:t>Estudio de Mercado</a:t>
            </a:r>
            <a:r>
              <a:rPr b="0" lang="es-ES" sz="2000" spc="-1" strike="noStrike">
                <a:solidFill>
                  <a:srgbClr val="233a44"/>
                </a:solidFill>
                <a:latin typeface="Calibri"/>
                <a:ea typeface="Calibri"/>
              </a:rPr>
              <a:t>	</a:t>
            </a:r>
            <a:r>
              <a:rPr b="0" lang="es-ES" sz="2000" spc="-1" strike="noStrike">
                <a:solidFill>
                  <a:srgbClr val="233a44"/>
                </a:solidFill>
                <a:latin typeface="Calibri"/>
                <a:ea typeface="Calibri"/>
              </a:rPr>
              <a:t>	</a:t>
            </a:r>
            <a:r>
              <a:rPr b="0" lang="es-ES" sz="2000" spc="-1" strike="noStrike">
                <a:solidFill>
                  <a:srgbClr val="233a44"/>
                </a:solidFill>
                <a:latin typeface="Calibri"/>
                <a:ea typeface="Calibri"/>
              </a:rPr>
              <a:t>	</a:t>
            </a:r>
            <a:r>
              <a:rPr b="0" lang="es-ES" sz="2000" spc="-1" strike="noStrike">
                <a:solidFill>
                  <a:srgbClr val="233a44"/>
                </a:solidFill>
                <a:latin typeface="Calibri"/>
                <a:ea typeface="Calibri"/>
              </a:rPr>
              <a:t>	</a:t>
            </a:r>
            <a:r>
              <a:rPr b="0" lang="es-ES" sz="2000" spc="-1" strike="noStrike">
                <a:solidFill>
                  <a:srgbClr val="233a44"/>
                </a:solidFill>
                <a:latin typeface="Calibri"/>
                <a:ea typeface="Calibri"/>
              </a:rPr>
              <a:t>	</a:t>
            </a:r>
            <a:r>
              <a:rPr b="0" lang="es-ES" sz="2000" spc="-1" strike="noStrike">
                <a:solidFill>
                  <a:srgbClr val="233a44"/>
                </a:solidFill>
                <a:latin typeface="Calibri"/>
                <a:ea typeface="Calibri"/>
              </a:rPr>
              <a:t>Presupuesto: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55320">
              <a:lnSpc>
                <a:spcPct val="100000"/>
              </a:lnSpc>
              <a:buClr>
                <a:srgbClr val="233a44"/>
              </a:buClr>
              <a:buFont typeface="Calibri"/>
              <a:buChar char="-"/>
            </a:pPr>
            <a:r>
              <a:rPr b="0" lang="es-ES" sz="1800" spc="-1" strike="noStrike">
                <a:solidFill>
                  <a:srgbClr val="233a44"/>
                </a:solidFill>
                <a:latin typeface="Calibri"/>
                <a:ea typeface="Calibri"/>
              </a:rPr>
              <a:t>Koiki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55320">
              <a:lnSpc>
                <a:spcPct val="100000"/>
              </a:lnSpc>
              <a:buClr>
                <a:srgbClr val="233a44"/>
              </a:buClr>
              <a:buFont typeface="Calibri"/>
              <a:buChar char="-"/>
            </a:pPr>
            <a:r>
              <a:rPr b="0" lang="es-ES" sz="1800" spc="-1" strike="noStrike">
                <a:solidFill>
                  <a:srgbClr val="233a44"/>
                </a:solidFill>
                <a:latin typeface="Calibri"/>
                <a:ea typeface="Calibri"/>
              </a:rPr>
              <a:t>Txita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100000"/>
              </a:lnSpc>
              <a:buClr>
                <a:srgbClr val="233a44"/>
              </a:buClr>
              <a:buFont typeface="Calibri"/>
              <a:buChar char="-"/>
            </a:pPr>
            <a:r>
              <a:rPr b="0" lang="es-ES" sz="1800" spc="-1" strike="noStrike">
                <a:solidFill>
                  <a:srgbClr val="233a44"/>
                </a:solidFill>
                <a:latin typeface="Calibri"/>
                <a:ea typeface="Calibri"/>
              </a:rPr>
              <a:t>Van a Pedal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1" name="Shape 179" descr=""/>
          <p:cNvPicPr/>
          <p:nvPr/>
        </p:nvPicPr>
        <p:blipFill>
          <a:blip r:embed="rId1"/>
          <a:stretch/>
        </p:blipFill>
        <p:spPr>
          <a:xfrm>
            <a:off x="4094280" y="2302560"/>
            <a:ext cx="4304520" cy="1739160"/>
          </a:xfrm>
          <a:prstGeom prst="rect">
            <a:avLst/>
          </a:prstGeom>
          <a:ln>
            <a:noFill/>
          </a:ln>
        </p:spPr>
      </p:pic>
      <p:pic>
        <p:nvPicPr>
          <p:cNvPr id="122" name="Shape 180" descr=""/>
          <p:cNvPicPr/>
          <p:nvPr/>
        </p:nvPicPr>
        <p:blipFill>
          <a:blip r:embed="rId2"/>
          <a:srcRect l="18644" t="23370" r="20032" b="13953"/>
          <a:stretch/>
        </p:blipFill>
        <p:spPr>
          <a:xfrm>
            <a:off x="551880" y="3623760"/>
            <a:ext cx="1244880" cy="954360"/>
          </a:xfrm>
          <a:prstGeom prst="rect">
            <a:avLst/>
          </a:prstGeom>
          <a:ln>
            <a:noFill/>
          </a:ln>
        </p:spPr>
      </p:pic>
      <p:pic>
        <p:nvPicPr>
          <p:cNvPr id="123" name="Shape 181" descr=""/>
          <p:cNvPicPr/>
          <p:nvPr/>
        </p:nvPicPr>
        <p:blipFill>
          <a:blip r:embed="rId3"/>
          <a:stretch/>
        </p:blipFill>
        <p:spPr>
          <a:xfrm>
            <a:off x="2933640" y="3478680"/>
            <a:ext cx="1244880" cy="1244880"/>
          </a:xfrm>
          <a:prstGeom prst="rect">
            <a:avLst/>
          </a:prstGeom>
          <a:ln>
            <a:noFill/>
          </a:ln>
        </p:spPr>
      </p:pic>
      <p:pic>
        <p:nvPicPr>
          <p:cNvPr id="124" name="Shape 182" descr=""/>
          <p:cNvPicPr/>
          <p:nvPr/>
        </p:nvPicPr>
        <p:blipFill>
          <a:blip r:embed="rId4"/>
          <a:srcRect l="28173" t="0" r="27855" b="0"/>
          <a:stretch/>
        </p:blipFill>
        <p:spPr>
          <a:xfrm>
            <a:off x="1867680" y="3551400"/>
            <a:ext cx="995040" cy="1099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Application>LibreOffice/5.4.0.3$Windows_X86_64 LibreOffice_project/7556cbc6811c9d992f4064ab9287069087d7f62c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es-ES</dc:language>
  <cp:lastModifiedBy/>
  <dcterms:modified xsi:type="dcterms:W3CDTF">2018-02-04T11:57:01Z</dcterms:modified>
  <cp:revision>1</cp:revision>
  <dc:subject/>
  <dc:title/>
</cp:coreProperties>
</file>