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3.gif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613" y="1788013"/>
            <a:ext cx="2960775" cy="15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9150" y="1730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Explicación proyecto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Tecnología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Movilidad/Procomún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Marketing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Impacto Social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Empresa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PROYECTO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81100" y="1800200"/>
            <a:ext cx="289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Qué es?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Beneficios: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Tráfico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Medio ambiente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Comercios</a:t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0" y="1800200"/>
            <a:ext cx="4211349" cy="2596175"/>
          </a:xfrm>
          <a:prstGeom prst="rect">
            <a:avLst/>
          </a:prstGeom>
          <a:noFill/>
          <a:ln cap="flat" cmpd="sng" w="38100">
            <a:solidFill>
              <a:srgbClr val="5DA9A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83800" y="1831650"/>
            <a:ext cx="295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Mockup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Software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Página Web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Base de Datos</a:t>
            </a:r>
            <a:endParaRPr sz="18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50" y="1800200"/>
            <a:ext cx="3766349" cy="25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Movilidad</a:t>
            </a:r>
            <a:r>
              <a:rPr lang="es"/>
              <a:t>/</a:t>
            </a:r>
            <a:r>
              <a:rPr lang="es"/>
              <a:t>Procomún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606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Evitar Congestiones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Mejoras para los peatones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Vehiculo/Reparto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Extensión de servicios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Datos Vías (calientes/frías)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Marketing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05900" y="1445375"/>
            <a:ext cx="2688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Tag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#Matarofluida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#Ecoway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#Freeway</a:t>
            </a:r>
            <a:endParaRPr sz="18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50" y="3077075"/>
            <a:ext cx="2415250" cy="14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5048288" y="1637075"/>
            <a:ext cx="26883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Sello Verde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Página Web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Base de Datos</a:t>
            </a:r>
            <a:endParaRPr sz="1800"/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449" y="3077075"/>
            <a:ext cx="1363976" cy="1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Social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903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Fundació Maresme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Gremios Beneficiados</a:t>
            </a:r>
            <a:endParaRPr sz="20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50" y="3317800"/>
            <a:ext cx="4191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19150" y="170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Estudio de Mercado					Presupuesto: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Koiki</a:t>
            </a:r>
            <a:endParaRPr sz="18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Txita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Van a Pedal</a:t>
            </a:r>
            <a:endParaRPr sz="18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21" y="2302500"/>
            <a:ext cx="4304899" cy="17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13948" l="18643" r="20029" t="23363"/>
          <a:stretch/>
        </p:blipFill>
        <p:spPr>
          <a:xfrm>
            <a:off x="552050" y="3623925"/>
            <a:ext cx="124510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567" y="3478667"/>
            <a:ext cx="1245100" cy="12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6">
            <a:alphaModFix/>
          </a:blip>
          <a:srcRect b="0" l="28166" r="27850" t="0"/>
          <a:stretch/>
        </p:blipFill>
        <p:spPr>
          <a:xfrm>
            <a:off x="1867710" y="3551300"/>
            <a:ext cx="995315" cy="1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44" y="2712169"/>
            <a:ext cx="1424325" cy="7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39325" y="4048350"/>
            <a:ext cx="4700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Sigüenza, Cristian del Viejo, Jose Antonio Carrión, Pablo Fernández, Rubén Ruiz, Paco Gordillo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2817850" y="2432750"/>
            <a:ext cx="44544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aleway"/>
                <a:ea typeface="Raleway"/>
                <a:cs typeface="Raleway"/>
                <a:sym typeface="Raleway"/>
              </a:rPr>
              <a:t>Último Kilómetro Optimizado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