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5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2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96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43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77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56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9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8210-BB29-4E9C-ACC7-22BA89DB9982}" type="datetimeFigureOut">
              <a:rPr lang="es-ES" smtClean="0"/>
              <a:t>03/02/2018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EAB5-FF19-4ADD-8BD6-33899CC3AE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1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90" y="1828067"/>
            <a:ext cx="7416870" cy="22046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17127" y="4454769"/>
            <a:ext cx="7700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Alex Reverter</a:t>
            </a:r>
          </a:p>
          <a:p>
            <a:pPr algn="ctr"/>
            <a:r>
              <a:rPr lang="es-ES" dirty="0" err="1" smtClean="0"/>
              <a:t>Maria</a:t>
            </a:r>
            <a:r>
              <a:rPr lang="es-ES" dirty="0" smtClean="0"/>
              <a:t> fuentes</a:t>
            </a:r>
          </a:p>
          <a:p>
            <a:pPr algn="ctr"/>
            <a:r>
              <a:rPr lang="es-ES" dirty="0" smtClean="0"/>
              <a:t>Nacho Cebey</a:t>
            </a:r>
          </a:p>
          <a:p>
            <a:pPr algn="ctr"/>
            <a:r>
              <a:rPr lang="es-ES" dirty="0" err="1" smtClean="0"/>
              <a:t>Éric</a:t>
            </a:r>
            <a:r>
              <a:rPr lang="es-ES" dirty="0" smtClean="0"/>
              <a:t> Arenas</a:t>
            </a:r>
          </a:p>
          <a:p>
            <a:pPr algn="ctr"/>
            <a:r>
              <a:rPr lang="es-ES" dirty="0" err="1" smtClean="0"/>
              <a:t>Adria</a:t>
            </a:r>
            <a:r>
              <a:rPr lang="es-ES" dirty="0"/>
              <a:t> 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6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409252459572101141/409452444716630016/Transicion_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1550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409252459572101141/409396678228049920/Perfil_ni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215" y="1969477"/>
            <a:ext cx="3267154" cy="43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3522541" y="679939"/>
            <a:ext cx="5865251" cy="8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28913" y="591154"/>
            <a:ext cx="6334174" cy="8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4421" y="439078"/>
            <a:ext cx="6123158" cy="10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71912" y="527843"/>
            <a:ext cx="4448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Cebey</dc:creator>
  <cp:lastModifiedBy>Nacho Cebey</cp:lastModifiedBy>
  <cp:revision>4</cp:revision>
  <dcterms:created xsi:type="dcterms:W3CDTF">2018-02-03T21:53:55Z</dcterms:created>
  <dcterms:modified xsi:type="dcterms:W3CDTF">2018-02-03T22:30:26Z</dcterms:modified>
</cp:coreProperties>
</file>