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ec2a611c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ec2a611c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ec56694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ec56694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c566940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c56694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c566940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c566940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c566940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ec566940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c566940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c566940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ec5669401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ec566940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99500" y="20881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Remember everything.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00" y="992723"/>
            <a:ext cx="47625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8" y="0"/>
            <a:ext cx="831831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100" y="420475"/>
            <a:ext cx="3919551" cy="42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31" y="371531"/>
            <a:ext cx="2767700" cy="2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050" y="175250"/>
            <a:ext cx="4749949" cy="474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77" y="780800"/>
            <a:ext cx="3194200" cy="397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865500" y="4262400"/>
            <a:ext cx="3706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HealthyPi v4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913" y="500925"/>
            <a:ext cx="24479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25" y="642503"/>
            <a:ext cx="3956900" cy="22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138" y="1558174"/>
            <a:ext cx="3367475" cy="29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250" y="0"/>
            <a:ext cx="51554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24811"/>
            <a:ext cx="8991600" cy="4450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BREAKING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Guillem Butron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Jofre Muniesa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Edoardo Puig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Pere Soler</a:t>
            </a:r>
            <a:endParaRPr sz="1800"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/>
              <a:t>Moltes gràcies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675" y="576597"/>
            <a:ext cx="3392400" cy="78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