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568A-2814-4881-8CBA-AC1F92DB176D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318A-4946-4580-AF9C-DC43212D0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61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568A-2814-4881-8CBA-AC1F92DB176D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318A-4946-4580-AF9C-DC43212D0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94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568A-2814-4881-8CBA-AC1F92DB176D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318A-4946-4580-AF9C-DC43212D0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33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568A-2814-4881-8CBA-AC1F92DB176D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318A-4946-4580-AF9C-DC43212D0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35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568A-2814-4881-8CBA-AC1F92DB176D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318A-4946-4580-AF9C-DC43212D0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568A-2814-4881-8CBA-AC1F92DB176D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318A-4946-4580-AF9C-DC43212D0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6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568A-2814-4881-8CBA-AC1F92DB176D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318A-4946-4580-AF9C-DC43212D0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44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568A-2814-4881-8CBA-AC1F92DB176D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318A-4946-4580-AF9C-DC43212D0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30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568A-2814-4881-8CBA-AC1F92DB176D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318A-4946-4580-AF9C-DC43212D0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01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568A-2814-4881-8CBA-AC1F92DB176D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318A-4946-4580-AF9C-DC43212D0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83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568A-2814-4881-8CBA-AC1F92DB176D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318A-4946-4580-AF9C-DC43212D0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60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3568A-2814-4881-8CBA-AC1F92DB176D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A318A-4946-4580-AF9C-DC43212D03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02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n 67">
            <a:extLst>
              <a:ext uri="{FF2B5EF4-FFF2-40B4-BE49-F238E27FC236}">
                <a16:creationId xmlns:a16="http://schemas.microsoft.com/office/drawing/2014/main" id="{5A260B9A-A80A-4CC0-8CB6-6F2BCFF4A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765"/>
            <a:ext cx="9144000" cy="5143500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7578E9DD-32F6-46EE-A4B8-89269C8E5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5507265"/>
            <a:ext cx="4305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3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70F9E-21A4-4113-B406-B956BADA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  <a:latin typeface="Algerian" panose="04020705040A02060702" pitchFamily="82" charset="0"/>
              </a:rPr>
              <a:t>¡SITUACIÓN ACTUAL!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ECD917-3060-464C-B48D-925E0F500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41" b="19894"/>
          <a:stretch/>
        </p:blipFill>
        <p:spPr>
          <a:xfrm>
            <a:off x="342791" y="1870545"/>
            <a:ext cx="3982718" cy="155845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5729667-9C06-456E-A50C-2C286B72AC85}"/>
              </a:ext>
            </a:extLst>
          </p:cNvPr>
          <p:cNvSpPr txBox="1"/>
          <p:nvPr/>
        </p:nvSpPr>
        <p:spPr>
          <a:xfrm>
            <a:off x="4572000" y="1743036"/>
            <a:ext cx="37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4 PASOS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7FF57BE-C00F-4FD4-9344-32C6507BAF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13" t="20937" r="20782" b="4898"/>
          <a:stretch/>
        </p:blipFill>
        <p:spPr>
          <a:xfrm>
            <a:off x="4506815" y="3700999"/>
            <a:ext cx="4126231" cy="2902580"/>
          </a:xfrm>
          <a:prstGeom prst="rect">
            <a:avLst/>
          </a:prstGeom>
        </p:spPr>
      </p:pic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4504D91E-8D1D-4328-8464-E214394CCA01}"/>
              </a:ext>
            </a:extLst>
          </p:cNvPr>
          <p:cNvSpPr/>
          <p:nvPr/>
        </p:nvSpPr>
        <p:spPr>
          <a:xfrm>
            <a:off x="6353092" y="2504661"/>
            <a:ext cx="429371" cy="100385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25F5C10-7400-4AA5-B1EA-846AC346E5EF}"/>
              </a:ext>
            </a:extLst>
          </p:cNvPr>
          <p:cNvSpPr/>
          <p:nvPr/>
        </p:nvSpPr>
        <p:spPr>
          <a:xfrm>
            <a:off x="1641475" y="2959100"/>
            <a:ext cx="685799" cy="396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7BD7801D-3CDA-48E5-8E62-6ABDC4DCC281}"/>
              </a:ext>
            </a:extLst>
          </p:cNvPr>
          <p:cNvSpPr/>
          <p:nvPr/>
        </p:nvSpPr>
        <p:spPr>
          <a:xfrm>
            <a:off x="4572000" y="1973303"/>
            <a:ext cx="806450" cy="28094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460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639DA-912C-485A-BCB7-6DE184A6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314326"/>
            <a:ext cx="7886700" cy="1325563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  <a:latin typeface="Algerian" panose="04020705040A02060702" pitchFamily="82" charset="0"/>
              </a:rPr>
              <a:t>¡SOLUCIÓN!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3DF6CE-DC78-4793-8DF9-A16B5EC79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88" b="-2"/>
          <a:stretch/>
        </p:blipFill>
        <p:spPr>
          <a:xfrm>
            <a:off x="450850" y="1395664"/>
            <a:ext cx="5693852" cy="285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B31A72-D89F-4B2F-872D-FCDED83FD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76" y="4378011"/>
            <a:ext cx="5459304" cy="247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3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1F0FDC3-B14C-4344-A463-CC2F1C603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96" y="618245"/>
            <a:ext cx="3410203" cy="1813939"/>
          </a:xfrm>
          <a:prstGeom prst="rect">
            <a:avLst/>
          </a:prstGeom>
        </p:spPr>
      </p:pic>
      <p:pic>
        <p:nvPicPr>
          <p:cNvPr id="1026" name="Picture 2" descr="Resultado de imagen de CENTRE CIVIC MATARÓ">
            <a:extLst>
              <a:ext uri="{FF2B5EF4-FFF2-40B4-BE49-F238E27FC236}">
                <a16:creationId xmlns:a16="http://schemas.microsoft.com/office/drawing/2014/main" id="{DC92CA89-6952-421F-A287-9A16170A2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62993"/>
            <a:ext cx="4290844" cy="21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5F02209-4AB6-4047-850B-5F865B7D0258}"/>
              </a:ext>
            </a:extLst>
          </p:cNvPr>
          <p:cNvCxnSpPr>
            <a:cxnSpLocks/>
          </p:cNvCxnSpPr>
          <p:nvPr/>
        </p:nvCxnSpPr>
        <p:spPr>
          <a:xfrm flipV="1">
            <a:off x="2311400" y="2260600"/>
            <a:ext cx="0" cy="116840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EDDBCB4-5E09-4E8D-B181-CDF4FBE9CE9C}"/>
              </a:ext>
            </a:extLst>
          </p:cNvPr>
          <p:cNvCxnSpPr>
            <a:cxnSpLocks/>
          </p:cNvCxnSpPr>
          <p:nvPr/>
        </p:nvCxnSpPr>
        <p:spPr>
          <a:xfrm flipV="1">
            <a:off x="3881064" y="4495007"/>
            <a:ext cx="1732336" cy="109967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F3F56E-F512-4127-983D-FA9659BABD26}"/>
              </a:ext>
            </a:extLst>
          </p:cNvPr>
          <p:cNvSpPr txBox="1"/>
          <p:nvPr/>
        </p:nvSpPr>
        <p:spPr>
          <a:xfrm>
            <a:off x="5367131" y="618245"/>
            <a:ext cx="3186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QUIEN</a:t>
            </a:r>
            <a:r>
              <a:rPr lang="es-ES" sz="4800" dirty="0">
                <a:latin typeface="Algerian" panose="04020705040A02060702" pitchFamily="82" charset="0"/>
              </a:rPr>
              <a:t> </a:t>
            </a:r>
            <a:r>
              <a:rPr lang="es-ES" sz="4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GESTIONA</a:t>
            </a:r>
            <a:r>
              <a:rPr lang="es-ES" sz="4800" dirty="0"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D28D7FB-3F99-4832-AC46-80FCFC5E5CA2}"/>
              </a:ext>
            </a:extLst>
          </p:cNvPr>
          <p:cNvSpPr txBox="1"/>
          <p:nvPr/>
        </p:nvSpPr>
        <p:spPr>
          <a:xfrm>
            <a:off x="6210963" y="4125674"/>
            <a:ext cx="208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CENTRO CIVICO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A04D8C-2A2C-4B7B-8B52-AB34991A5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5" y="3428999"/>
            <a:ext cx="3130009" cy="29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0047D-495E-4FBB-90B9-F19DD705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6"/>
            <a:ext cx="8286750" cy="1325563"/>
          </a:xfrm>
        </p:spPr>
        <p:txBody>
          <a:bodyPr/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DONDE ENCONTRAR LA INFORMACIÓN </a:t>
            </a:r>
          </a:p>
        </p:txBody>
      </p:sp>
      <p:pic>
        <p:nvPicPr>
          <p:cNvPr id="2052" name="Picture 4" descr="Resultado de imagen de CAP DE SALUT">
            <a:extLst>
              <a:ext uri="{FF2B5EF4-FFF2-40B4-BE49-F238E27FC236}">
                <a16:creationId xmlns:a16="http://schemas.microsoft.com/office/drawing/2014/main" id="{5F95204B-170C-4CEE-8022-0C70A8A24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61" y="2280900"/>
            <a:ext cx="2856951" cy="12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CENTRE CIVIC MATARÓ">
            <a:extLst>
              <a:ext uri="{FF2B5EF4-FFF2-40B4-BE49-F238E27FC236}">
                <a16:creationId xmlns:a16="http://schemas.microsoft.com/office/drawing/2014/main" id="{A584FD60-3001-4216-A83C-D97A88EB6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8469"/>
            <a:ext cx="4290844" cy="21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2A92AC-0189-451D-95B1-318B8CEBF95D}"/>
              </a:ext>
            </a:extLst>
          </p:cNvPr>
          <p:cNvSpPr txBox="1"/>
          <p:nvPr/>
        </p:nvSpPr>
        <p:spPr>
          <a:xfrm>
            <a:off x="6210963" y="3521150"/>
            <a:ext cx="208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CENTRO CIVICO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BFE0C6A-2292-479A-8383-19D16C67E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4223429"/>
            <a:ext cx="3475688" cy="1848771"/>
          </a:xfrm>
          <a:prstGeom prst="rect">
            <a:avLst/>
          </a:prstGeom>
        </p:spPr>
      </p:pic>
      <p:pic>
        <p:nvPicPr>
          <p:cNvPr id="2054" name="Picture 6" descr="Resultado de imagen de UGENCIES ESPERA">
            <a:extLst>
              <a:ext uri="{FF2B5EF4-FFF2-40B4-BE49-F238E27FC236}">
                <a16:creationId xmlns:a16="http://schemas.microsoft.com/office/drawing/2014/main" id="{25452949-6F1A-4DD8-B012-EA85D5AEC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15" y="3890482"/>
            <a:ext cx="3475688" cy="232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53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E40074-7AC3-46E3-81FD-9B255C2CA719}"/>
              </a:ext>
            </a:extLst>
          </p:cNvPr>
          <p:cNvSpPr txBox="1"/>
          <p:nvPr/>
        </p:nvSpPr>
        <p:spPr>
          <a:xfrm>
            <a:off x="0" y="299847"/>
            <a:ext cx="4905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>
                <a:latin typeface="Bahnschrift SemiBold" panose="020B0502040204020203" pitchFamily="34" charset="0"/>
              </a:rPr>
              <a:t>SENCILLO</a:t>
            </a:r>
            <a:r>
              <a:rPr lang="es-ES" sz="7200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78A229C-9C62-443C-9DE0-1C52DC97BD31}"/>
              </a:ext>
            </a:extLst>
          </p:cNvPr>
          <p:cNvSpPr txBox="1"/>
          <p:nvPr/>
        </p:nvSpPr>
        <p:spPr>
          <a:xfrm>
            <a:off x="1532090" y="2828835"/>
            <a:ext cx="5502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>
                <a:latin typeface="Bahnschrift SemiBold" panose="020B0502040204020203" pitchFamily="34" charset="0"/>
              </a:rPr>
              <a:t>COMPLETO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299F0C-8AF9-4C26-8CE4-22823175FBA3}"/>
              </a:ext>
            </a:extLst>
          </p:cNvPr>
          <p:cNvSpPr txBox="1"/>
          <p:nvPr/>
        </p:nvSpPr>
        <p:spPr>
          <a:xfrm>
            <a:off x="3045766" y="5247656"/>
            <a:ext cx="597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>
                <a:latin typeface="Bahnschrift SemiBold" panose="020B0502040204020203" pitchFamily="34" charset="0"/>
              </a:rPr>
              <a:t>ORGANIZADO</a:t>
            </a:r>
          </a:p>
        </p:txBody>
      </p:sp>
    </p:spTree>
    <p:extLst>
      <p:ext uri="{BB962C8B-B14F-4D97-AF65-F5344CB8AC3E}">
        <p14:creationId xmlns:p14="http://schemas.microsoft.com/office/powerpoint/2010/main" val="353352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DADC9F5-2FD4-4EE1-A24C-D1C877167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42"/>
          <a:stretch/>
        </p:blipFill>
        <p:spPr>
          <a:xfrm>
            <a:off x="1460848" y="581356"/>
            <a:ext cx="6222303" cy="33337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3038D60-14A6-4E59-A613-0E3E824EB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5507265"/>
            <a:ext cx="4305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22</Words>
  <Application>Microsoft Office PowerPoint</Application>
  <PresentationFormat>Presentación en pantalla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Algerian</vt:lpstr>
      <vt:lpstr>Arial</vt:lpstr>
      <vt:lpstr>Bahnschrift SemiBold</vt:lpstr>
      <vt:lpstr>Calibri</vt:lpstr>
      <vt:lpstr>Calibri Light</vt:lpstr>
      <vt:lpstr>Tema de Office</vt:lpstr>
      <vt:lpstr>Presentación de PowerPoint</vt:lpstr>
      <vt:lpstr>¡SITUACIÓN ACTUAL!</vt:lpstr>
      <vt:lpstr>¡SOLUCIÓN! </vt:lpstr>
      <vt:lpstr>Presentación de PowerPoint</vt:lpstr>
      <vt:lpstr>DONDE ENCONTRAR LA INFORMACIÓN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Omar Rossano Robles</dc:creator>
  <cp:lastModifiedBy>Omar Rossano Robles</cp:lastModifiedBy>
  <cp:revision>21</cp:revision>
  <dcterms:created xsi:type="dcterms:W3CDTF">2020-02-08T16:05:47Z</dcterms:created>
  <dcterms:modified xsi:type="dcterms:W3CDTF">2020-02-09T08:52:43Z</dcterms:modified>
</cp:coreProperties>
</file>