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279"/>
    <p:restoredTop sz="95288"/>
  </p:normalViewPr>
  <p:slideViewPr>
    <p:cSldViewPr snapToGrid="0" snapToObjects="1">
      <p:cViewPr>
        <p:scale>
          <a:sx n="190" d="100"/>
          <a:sy n="190" d="100"/>
        </p:scale>
        <p:origin x="-8056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17779" y="1170365"/>
            <a:ext cx="8637073" cy="2541431"/>
          </a:xfrm>
        </p:spPr>
        <p:txBody>
          <a:bodyPr>
            <a:normAutofit fontScale="90000"/>
          </a:bodyPr>
          <a:lstStyle/>
          <a:p>
            <a:pPr algn="ctr"/>
            <a:r>
              <a:rPr lang="es-ES_tradnl" b="1" dirty="0" smtClean="0">
                <a:latin typeface="Century Gothic" charset="0"/>
                <a:ea typeface="Century Gothic" charset="0"/>
                <a:cs typeface="Century Gothic" charset="0"/>
              </a:rPr>
              <a:t/>
            </a:r>
            <a:br>
              <a:rPr lang="es-ES_tradnl" b="1" dirty="0" smtClean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s-ES_tradnl" b="1" dirty="0">
                <a:latin typeface="Century Gothic" charset="0"/>
                <a:ea typeface="Century Gothic" charset="0"/>
                <a:cs typeface="Century Gothic" charset="0"/>
              </a:rPr>
              <a:t/>
            </a:r>
            <a:br>
              <a:rPr lang="es-ES_tradnl" b="1" dirty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s-ES_tradnl" b="1" dirty="0" smtClean="0">
                <a:latin typeface="Century Gothic" charset="0"/>
                <a:ea typeface="Century Gothic" charset="0"/>
                <a:cs typeface="Century Gothic" charset="0"/>
              </a:rPr>
              <a:t/>
            </a:r>
            <a:br>
              <a:rPr lang="es-ES_tradnl" b="1" dirty="0" smtClean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s-ES_tradnl" b="1" dirty="0">
                <a:latin typeface="Century Gothic" charset="0"/>
                <a:ea typeface="Century Gothic" charset="0"/>
                <a:cs typeface="Century Gothic" charset="0"/>
              </a:rPr>
              <a:t/>
            </a:r>
            <a:br>
              <a:rPr lang="es-ES_tradnl" b="1" dirty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s-ES_tradnl" b="1" dirty="0" smtClean="0">
                <a:latin typeface="Century Gothic" charset="0"/>
                <a:ea typeface="Century Gothic" charset="0"/>
                <a:cs typeface="Century Gothic" charset="0"/>
              </a:rPr>
              <a:t/>
            </a:r>
            <a:br>
              <a:rPr lang="es-ES_tradnl" b="1" dirty="0" smtClean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s-ES_tradnl" b="1" dirty="0">
                <a:latin typeface="Century Gothic" charset="0"/>
                <a:ea typeface="Century Gothic" charset="0"/>
                <a:cs typeface="Century Gothic" charset="0"/>
              </a:rPr>
              <a:t/>
            </a:r>
            <a:br>
              <a:rPr lang="es-ES_tradnl" b="1" dirty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s-ES_tradnl" b="1" dirty="0" smtClean="0">
                <a:latin typeface="Century Gothic" charset="0"/>
                <a:ea typeface="Century Gothic" charset="0"/>
                <a:cs typeface="Century Gothic" charset="0"/>
              </a:rPr>
              <a:t/>
            </a:r>
            <a:br>
              <a:rPr lang="es-ES_tradnl" b="1" dirty="0" smtClean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s-ES_tradnl" b="1" dirty="0" smtClean="0">
                <a:latin typeface="Century Gothic" charset="0"/>
                <a:ea typeface="Century Gothic" charset="0"/>
                <a:cs typeface="Century Gothic" charset="0"/>
              </a:rPr>
              <a:t>HOPE AND </a:t>
            </a:r>
            <a:br>
              <a:rPr lang="es-ES_tradnl" b="1" dirty="0" smtClean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s-ES_tradnl" b="1" dirty="0" smtClean="0">
                <a:latin typeface="Century Gothic" charset="0"/>
                <a:ea typeface="Century Gothic" charset="0"/>
                <a:cs typeface="Century Gothic" charset="0"/>
              </a:rPr>
              <a:t/>
            </a:r>
            <a:br>
              <a:rPr lang="es-ES_tradnl" b="1" dirty="0" smtClean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s-ES_tradnl" sz="15300" b="1" dirty="0" smtClean="0">
                <a:solidFill>
                  <a:srgbClr val="92D050"/>
                </a:solidFill>
                <a:latin typeface="DIN Condensed" charset="0"/>
                <a:ea typeface="DIN Condensed" charset="0"/>
                <a:cs typeface="DIN Condensed" charset="0"/>
              </a:rPr>
              <a:t>Get up!</a:t>
            </a:r>
            <a:endParaRPr lang="es-ES_tradnl" sz="15300" b="1" dirty="0">
              <a:solidFill>
                <a:srgbClr val="92D050"/>
              </a:solidFill>
              <a:latin typeface="DIN Condensed" charset="0"/>
              <a:ea typeface="DIN Condensed" charset="0"/>
              <a:cs typeface="DIN Condensed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7780" y="4020014"/>
            <a:ext cx="8637072" cy="977621"/>
          </a:xfrm>
        </p:spPr>
        <p:txBody>
          <a:bodyPr>
            <a:noAutofit/>
          </a:bodyPr>
          <a:lstStyle/>
          <a:p>
            <a:pPr algn="ctr"/>
            <a:r>
              <a:rPr lang="es-ES_tradnl" sz="2400" dirty="0" smtClean="0">
                <a:latin typeface="Arial" charset="0"/>
                <a:ea typeface="Arial" charset="0"/>
                <a:cs typeface="Arial" charset="0"/>
              </a:rPr>
              <a:t>EL SECRET DEL TEU FUTUR EST</a:t>
            </a:r>
            <a:r>
              <a:rPr lang="es-ES" sz="2400" dirty="0" smtClean="0">
                <a:latin typeface="Arial" charset="0"/>
                <a:ea typeface="Arial" charset="0"/>
                <a:cs typeface="Arial" charset="0"/>
              </a:rPr>
              <a:t>À  AMAGAT EN LA TEVA RUTINA DIÀRIA</a:t>
            </a:r>
            <a:endParaRPr lang="es-ES_tradnl" sz="2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7572" y="-591997"/>
            <a:ext cx="4303793" cy="430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36975" y="1559899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66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                </a:t>
            </a:r>
            <a:endParaRPr lang="tr-TR" sz="6600" dirty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marL="0" indent="0">
              <a:buNone/>
            </a:pPr>
            <a:r>
              <a:rPr lang="es-ES_tradnl" sz="66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90.000</a:t>
            </a:r>
            <a:r>
              <a:rPr lang="tr-TR" sz="66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              126.988</a:t>
            </a:r>
          </a:p>
          <a:p>
            <a:pPr marL="0" indent="0">
              <a:buNone/>
            </a:pPr>
            <a:r>
              <a:rPr lang="es-ES_tradnl" sz="18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(HABITANTS QUE VIUEN SOLS EN BARCELONA)             (HABITANTS EN MATAR</a:t>
            </a:r>
            <a:r>
              <a:rPr lang="es-ES" sz="1800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Ó</a:t>
            </a:r>
            <a:r>
              <a:rPr lang="es-ES_tradnl" sz="18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)</a:t>
            </a:r>
            <a:endParaRPr lang="es-ES_tradnl" sz="1800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7572" y="-591997"/>
            <a:ext cx="4303793" cy="430379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871545" y="-126125"/>
            <a:ext cx="42251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0" dirty="0" smtClean="0">
                <a:solidFill>
                  <a:schemeClr val="accent1"/>
                </a:solidFill>
              </a:rPr>
              <a:t>71% </a:t>
            </a:r>
            <a:endParaRPr lang="es-ES_tradnl" sz="1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7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7572" y="-591997"/>
            <a:ext cx="4303793" cy="4303793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3976221" y="2298696"/>
            <a:ext cx="25010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44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RUTINA </a:t>
            </a:r>
            <a:endParaRPr lang="es-ES_tradnl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969935" y="4179015"/>
            <a:ext cx="29738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44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SOLEDAT </a:t>
            </a:r>
            <a:endParaRPr lang="es-ES_tradnl" sz="4400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5975130" y="4528093"/>
            <a:ext cx="155523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44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POR </a:t>
            </a:r>
          </a:p>
          <a:p>
            <a:endParaRPr lang="es-ES_tradnl" dirty="0"/>
          </a:p>
        </p:txBody>
      </p:sp>
      <p:sp>
        <p:nvSpPr>
          <p:cNvPr id="15" name="CuadroTexto 14"/>
          <p:cNvSpPr txBox="1"/>
          <p:nvPr/>
        </p:nvSpPr>
        <p:spPr>
          <a:xfrm>
            <a:off x="8040413" y="2670929"/>
            <a:ext cx="312341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44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QUALITAT </a:t>
            </a:r>
          </a:p>
          <a:p>
            <a:r>
              <a:rPr lang="es-ES_tradnl" sz="44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DE  VIDA </a:t>
            </a:r>
            <a:endParaRPr lang="es-ES_tradnl" sz="4400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4" t="8406" r="10314" b="9337"/>
          <a:stretch/>
        </p:blipFill>
        <p:spPr>
          <a:xfrm flipH="1">
            <a:off x="3763456" y="4117479"/>
            <a:ext cx="1034178" cy="1080921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4" t="8406" r="10314" b="9337"/>
          <a:stretch/>
        </p:blipFill>
        <p:spPr>
          <a:xfrm flipH="1">
            <a:off x="6261767" y="2176734"/>
            <a:ext cx="1034178" cy="1080921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4" t="8406" r="10314" b="9337"/>
          <a:stretch/>
        </p:blipFill>
        <p:spPr>
          <a:xfrm flipH="1">
            <a:off x="7295945" y="4360640"/>
            <a:ext cx="1034178" cy="1080921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454" y="2855264"/>
            <a:ext cx="2685152" cy="1905874"/>
          </a:xfrm>
          <a:prstGeom prst="rect">
            <a:avLst/>
          </a:prstGeom>
        </p:spPr>
      </p:pic>
      <p:sp>
        <p:nvSpPr>
          <p:cNvPr id="25" name="CuadroTexto 24"/>
          <p:cNvSpPr txBox="1"/>
          <p:nvPr/>
        </p:nvSpPr>
        <p:spPr>
          <a:xfrm>
            <a:off x="4361862" y="338760"/>
            <a:ext cx="63370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600" dirty="0" smtClean="0"/>
              <a:t>PROBLEMES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55956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537" y="128935"/>
            <a:ext cx="6729644" cy="3219909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4915" y="-743035"/>
            <a:ext cx="3095108" cy="309510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52"/>
          <a:stretch/>
        </p:blipFill>
        <p:spPr>
          <a:xfrm>
            <a:off x="2933538" y="3348844"/>
            <a:ext cx="6729644" cy="278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149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7572" y="-591997"/>
            <a:ext cx="4303793" cy="4303793"/>
          </a:xfrm>
          <a:prstGeom prst="rect">
            <a:avLst/>
          </a:prstGeom>
        </p:spPr>
      </p:pic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513" y="2961634"/>
            <a:ext cx="5295632" cy="2612512"/>
          </a:xfr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195" y="2550183"/>
            <a:ext cx="2323226" cy="2323226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4261726" y="533618"/>
            <a:ext cx="64323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4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MODEL DE NEGOCI </a:t>
            </a:r>
            <a:endParaRPr lang="es-ES_tradnl" sz="4400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1206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                </a:t>
            </a:r>
            <a:endParaRPr lang="es-ES_tradnl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75" y="2558385"/>
            <a:ext cx="3553831" cy="4738442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7572" y="-591997"/>
            <a:ext cx="4303793" cy="430379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221" y="2558385"/>
            <a:ext cx="3094420" cy="154721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641" y="3998293"/>
            <a:ext cx="5082178" cy="185862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465106" y="505854"/>
            <a:ext cx="56749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60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INFORM</a:t>
            </a:r>
            <a:r>
              <a:rPr lang="es-ES" sz="60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ÀTICA</a:t>
            </a:r>
            <a:endParaRPr lang="es-ES_tradnl" sz="6000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09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26" y="1091115"/>
            <a:ext cx="8193175" cy="5241362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7572" y="-591997"/>
            <a:ext cx="4303793" cy="430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520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24" y="678395"/>
            <a:ext cx="9603275" cy="1049235"/>
          </a:xfrm>
        </p:spPr>
        <p:txBody>
          <a:bodyPr/>
          <a:lstStyle/>
          <a:p>
            <a:r>
              <a:rPr lang="es-ES_tradnl" dirty="0"/>
              <a:t> </a:t>
            </a:r>
            <a:r>
              <a:rPr lang="es-ES_tradnl" dirty="0" smtClean="0"/>
              <a:t>                  </a:t>
            </a:r>
            <a:r>
              <a:rPr lang="es-ES_tradnl" sz="40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ronda de preguntes!!!</a:t>
            </a:r>
            <a:endParaRPr lang="es-ES_tradnl" sz="4000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790" y="2016125"/>
            <a:ext cx="6590017" cy="3947592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7572" y="-591997"/>
            <a:ext cx="4303793" cy="430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9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Galería</Template>
  <TotalTime>486</TotalTime>
  <Words>50</Words>
  <Application>Microsoft Macintosh PowerPoint</Application>
  <PresentationFormat>Panorámica</PresentationFormat>
  <Paragraphs>16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Arial Rounded MT Bold</vt:lpstr>
      <vt:lpstr>Century Gothic</vt:lpstr>
      <vt:lpstr>DIN Condensed</vt:lpstr>
      <vt:lpstr>Gill Sans MT</vt:lpstr>
      <vt:lpstr>Gallery</vt:lpstr>
      <vt:lpstr>       HOPE AND   Get up!</vt:lpstr>
      <vt:lpstr>Presentación de PowerPoint</vt:lpstr>
      <vt:lpstr>Presentación de PowerPoint</vt:lpstr>
      <vt:lpstr>Presentación de PowerPoint</vt:lpstr>
      <vt:lpstr>Presentación de PowerPoint</vt:lpstr>
      <vt:lpstr>                </vt:lpstr>
      <vt:lpstr>Presentación de PowerPoint</vt:lpstr>
      <vt:lpstr>                   ronda de preguntes!!!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González Cañas</dc:creator>
  <cp:lastModifiedBy>Alejandro González Cañas</cp:lastModifiedBy>
  <cp:revision>19</cp:revision>
  <dcterms:created xsi:type="dcterms:W3CDTF">2020-02-08T17:10:54Z</dcterms:created>
  <dcterms:modified xsi:type="dcterms:W3CDTF">2020-02-09T08:55:11Z</dcterms:modified>
</cp:coreProperties>
</file>