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7.png" ContentType="image/png"/>
  <Override PartName="/ppt/media/image8.png" ContentType="image/png"/>
  <Override PartName="/ppt/media/image6.png" ContentType="image/png"/>
  <Override PartName="/ppt/media/image3.png" ContentType="image/png"/>
  <Override PartName="/ppt/media/image5.png" ContentType="image/png"/>
  <Override PartName="/ppt/media/image4.png" ContentType="image/png"/>
  <Override PartName="/ppt/media/image9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1.jpeg" ContentType="image/jpeg"/>
  <Override PartName="/ppt/media/image17.png" ContentType="image/png"/>
  <Override PartName="/ppt/media/image19.png" ContentType="image/png"/>
  <Override PartName="/ppt/media/image18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2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bIns="0" anchor="b">
            <a:normAutofit/>
          </a:bodyPr>
          <a:p>
            <a:pPr>
              <a:lnSpc>
                <a:spcPct val="90000"/>
              </a:lnSpc>
            </a:pP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Clic para editar título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593B210-43F6-4B3D-B91D-61884C9DF0BA}" type="datetime">
              <a:rPr b="0" lang="ca-ES" sz="1000" spc="-1" strike="noStrike">
                <a:solidFill>
                  <a:srgbClr val="8b8b8b"/>
                </a:solidFill>
                <a:latin typeface="Gill Sans MT"/>
              </a:rPr>
              <a:t>9/02/20</a:t>
            </a:fld>
            <a:endParaRPr b="0" lang="ca-ES" sz="10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ca-ES" sz="24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14378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A59A83C0-F8B7-40A3-B4AA-7B31D88A82D3}" type="slidenum">
              <a:rPr b="0" lang="ca-ES" sz="2800" spc="-1" strike="noStrike">
                <a:solidFill>
                  <a:srgbClr val="b71e42"/>
                </a:solidFill>
                <a:latin typeface="Gill Sans MT"/>
              </a:rPr>
              <a:t>&lt;número&gt;</a:t>
            </a:fld>
            <a:endParaRPr b="0" lang="ca-ES" sz="2800" spc="-1" strike="noStrike">
              <a:latin typeface="Times New Roman"/>
            </a:endParaRPr>
          </a:p>
        </p:txBody>
      </p:sp>
      <p:sp>
        <p:nvSpPr>
          <p:cNvPr id="7" name="Line 7"/>
          <p:cNvSpPr/>
          <p:nvPr/>
        </p:nvSpPr>
        <p:spPr>
          <a:xfrm>
            <a:off x="2417760" y="3528360"/>
            <a:ext cx="863676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Feu clic per editar el format del text de l'esquema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Segon nivell d'esquema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Tercer nivell d'esquema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Quart nivell d'esquema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Cinquè nivell d'esquema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Sisè nivell d'esquema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Setè nivell d'esquema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47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Clic para editar título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Haga clic para modificar el estilo de texto del patrón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Segundo nivel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Tercer nivel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Cuarto nivel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Quinto nivel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4C5A09E-F266-4B46-858C-7DFAC803CE21}" type="datetime">
              <a:rPr b="0" lang="ca-ES" sz="1000" spc="-1" strike="noStrike">
                <a:solidFill>
                  <a:srgbClr val="8b8b8b"/>
                </a:solidFill>
                <a:latin typeface="Gill Sans MT"/>
              </a:rPr>
              <a:t>9/02/20</a:t>
            </a:fld>
            <a:endParaRPr b="0" lang="ca-ES" sz="1000" spc="-1" strike="noStrike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ca-ES" sz="2400" spc="-1" strike="noStrike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027A8D21-1E5F-4AB9-A297-4BF16F419106}" type="slidenum">
              <a:rPr b="0" lang="ca-ES" sz="2800" spc="-1" strike="noStrike">
                <a:solidFill>
                  <a:srgbClr val="b71e42"/>
                </a:solidFill>
                <a:latin typeface="Gill Sans MT"/>
              </a:rPr>
              <a:t>&lt;número&gt;</a:t>
            </a:fld>
            <a:endParaRPr b="0" lang="ca-ES" sz="2800" spc="-1" strike="noStrike">
              <a:latin typeface="Times New Roman"/>
            </a:endParaRPr>
          </a:p>
        </p:txBody>
      </p:sp>
      <p:sp>
        <p:nvSpPr>
          <p:cNvPr id="53" name="Line 8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417760" y="1170360"/>
            <a:ext cx="8636760" cy="2541240"/>
          </a:xfrm>
          <a:prstGeom prst="rect">
            <a:avLst/>
          </a:prstGeom>
          <a:noFill/>
          <a:ln>
            <a:noFill/>
          </a:ln>
        </p:spPr>
        <p:txBody>
          <a:bodyPr bIns="0" anchor="b">
            <a:normAutofit fontScale="9000"/>
          </a:bodyPr>
          <a:p>
            <a:pPr algn="ctr">
              <a:lnSpc>
                <a:spcPct val="90000"/>
              </a:lnSpc>
            </a:pPr>
            <a:br/>
            <a:br/>
            <a:br/>
            <a:br/>
            <a:br/>
            <a:br/>
            <a:br/>
            <a:r>
              <a:rPr b="1" lang="en-US" sz="6600" spc="-1" strike="noStrike" cap="all">
                <a:solidFill>
                  <a:srgbClr val="000000"/>
                </a:solidFill>
                <a:latin typeface="Century Gothic"/>
                <a:ea typeface="Century Gothic"/>
              </a:rPr>
              <a:t>HOPE AND </a:t>
            </a:r>
            <a:br/>
            <a:br/>
            <a:r>
              <a:rPr b="1" lang="en-US" sz="15300" spc="-1" strike="noStrike" cap="all">
                <a:solidFill>
                  <a:srgbClr val="92d050"/>
                </a:solidFill>
                <a:latin typeface="DIN Condensed"/>
                <a:ea typeface="DIN Condensed"/>
              </a:rPr>
              <a:t>Get up!</a:t>
            </a:r>
            <a:endParaRPr b="0" lang="en-US" sz="15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2417760" y="4020120"/>
            <a:ext cx="8636760" cy="977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b="0" lang="ca-ES" sz="2400" spc="-1" strike="noStrike" cap="all">
                <a:solidFill>
                  <a:srgbClr val="000000"/>
                </a:solidFill>
                <a:latin typeface="Arial"/>
                <a:ea typeface="Arial"/>
              </a:rPr>
              <a:t>EL SECRET DEL TEU FUTUR ESTÀ  AMAGAT EN LA TEVA RUTINA DIÀRIA</a:t>
            </a:r>
            <a:endParaRPr b="0" lang="ca-ES" sz="2400" spc="-1" strike="noStrike">
              <a:latin typeface="Arial"/>
            </a:endParaRPr>
          </a:p>
        </p:txBody>
      </p:sp>
      <p:pic>
        <p:nvPicPr>
          <p:cNvPr id="92" name="Imagen 3" descr=""/>
          <p:cNvPicPr/>
          <p:nvPr/>
        </p:nvPicPr>
        <p:blipFill>
          <a:blip r:embed="rId1"/>
          <a:stretch/>
        </p:blipFill>
        <p:spPr>
          <a:xfrm>
            <a:off x="-327600" y="-591840"/>
            <a:ext cx="4303440" cy="430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2036880" y="155988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3000"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6600" spc="-1" strike="noStrike">
                <a:solidFill>
                  <a:srgbClr val="000000"/>
                </a:solidFill>
                <a:latin typeface="Arial Rounded MT Bold"/>
                <a:ea typeface="Arial Rounded MT Bold"/>
              </a:rPr>
              <a:t>                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6600" spc="-1" strike="noStrike">
                <a:solidFill>
                  <a:srgbClr val="000000"/>
                </a:solidFill>
                <a:latin typeface="Arial Rounded MT Bold"/>
                <a:ea typeface="Arial Rounded MT Bold"/>
              </a:rPr>
              <a:t>90.000              126.988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  <a:ea typeface="Arial Rounded MT Bold"/>
              </a:rPr>
              <a:t>(HABITANTS QUE VIUEN SOLS EN BARCELONA)             (HABITANTS EN MATARÓ)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94" name="Imagen 3" descr=""/>
          <p:cNvPicPr/>
          <p:nvPr/>
        </p:nvPicPr>
        <p:blipFill>
          <a:blip r:embed="rId1"/>
          <a:stretch/>
        </p:blipFill>
        <p:spPr>
          <a:xfrm>
            <a:off x="-327600" y="-591840"/>
            <a:ext cx="4303440" cy="430344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4871520" y="-126000"/>
            <a:ext cx="4224960" cy="22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ca-ES" sz="14000" spc="-1" strike="noStrike">
                <a:solidFill>
                  <a:srgbClr val="b71e42"/>
                </a:solidFill>
                <a:latin typeface="Gill Sans MT"/>
              </a:rPr>
              <a:t>71% </a:t>
            </a:r>
            <a:endParaRPr b="0" lang="ca-ES" sz="14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75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75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75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" dur="75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n 3" descr=""/>
          <p:cNvPicPr/>
          <p:nvPr/>
        </p:nvPicPr>
        <p:blipFill>
          <a:blip r:embed="rId1"/>
          <a:stretch/>
        </p:blipFill>
        <p:spPr>
          <a:xfrm>
            <a:off x="-327600" y="-591840"/>
            <a:ext cx="4303440" cy="430344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3993480" y="2298600"/>
            <a:ext cx="246564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ca-ES" sz="4400" spc="-1" strike="noStrike">
                <a:solidFill>
                  <a:srgbClr val="000000"/>
                </a:solidFill>
                <a:latin typeface="Arial Rounded MT Bold"/>
                <a:ea typeface="Arial Rounded MT Bold"/>
              </a:rPr>
              <a:t>RUTINA </a:t>
            </a:r>
            <a:endParaRPr b="0" lang="ca-ES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995760" y="4178880"/>
            <a:ext cx="292140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ca-ES" sz="4400" spc="-1" strike="noStrike">
                <a:solidFill>
                  <a:srgbClr val="000000"/>
                </a:solidFill>
                <a:latin typeface="Arial Rounded MT Bold"/>
                <a:ea typeface="Arial Rounded MT Bold"/>
              </a:rPr>
              <a:t>SOLEDAT </a:t>
            </a:r>
            <a:endParaRPr b="0" lang="ca-ES" sz="44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5990040" y="4528080"/>
            <a:ext cx="1525320" cy="10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ca-ES" sz="4400" spc="-1" strike="noStrike">
                <a:solidFill>
                  <a:srgbClr val="000000"/>
                </a:solidFill>
                <a:latin typeface="Arial Rounded MT Bold"/>
                <a:ea typeface="Arial Rounded MT Bold"/>
              </a:rPr>
              <a:t>POR </a:t>
            </a:r>
            <a:endParaRPr b="0" lang="ca-E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a-ES" sz="44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8077680" y="2670840"/>
            <a:ext cx="3047760" cy="14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ca-ES" sz="4400" spc="-1" strike="noStrike">
                <a:solidFill>
                  <a:srgbClr val="000000"/>
                </a:solidFill>
                <a:latin typeface="Arial Rounded MT Bold"/>
                <a:ea typeface="Arial Rounded MT Bold"/>
              </a:rPr>
              <a:t>QUALITAT </a:t>
            </a:r>
            <a:endParaRPr b="0" lang="ca-E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4400" spc="-1" strike="noStrike">
                <a:solidFill>
                  <a:srgbClr val="000000"/>
                </a:solidFill>
                <a:latin typeface="Arial Rounded MT Bold"/>
                <a:ea typeface="Arial Rounded MT Bold"/>
              </a:rPr>
              <a:t>DE  VIDA </a:t>
            </a:r>
            <a:endParaRPr b="0" lang="ca-ES" sz="4400" spc="-1" strike="noStrike">
              <a:latin typeface="Arial"/>
            </a:endParaRPr>
          </a:p>
        </p:txBody>
      </p:sp>
      <p:pic>
        <p:nvPicPr>
          <p:cNvPr id="101" name="Imagen 18" descr=""/>
          <p:cNvPicPr/>
          <p:nvPr/>
        </p:nvPicPr>
        <p:blipFill>
          <a:blip r:embed="rId2"/>
          <a:srcRect l="10315" t="8404" r="10315" b="9339"/>
          <a:stretch/>
        </p:blipFill>
        <p:spPr>
          <a:xfrm flipH="1">
            <a:off x="3763800" y="4117320"/>
            <a:ext cx="1033920" cy="1080720"/>
          </a:xfrm>
          <a:prstGeom prst="rect">
            <a:avLst/>
          </a:prstGeom>
          <a:ln>
            <a:noFill/>
          </a:ln>
        </p:spPr>
      </p:pic>
      <p:pic>
        <p:nvPicPr>
          <p:cNvPr id="102" name="Imagen 19" descr=""/>
          <p:cNvPicPr/>
          <p:nvPr/>
        </p:nvPicPr>
        <p:blipFill>
          <a:blip r:embed="rId3"/>
          <a:srcRect l="10315" t="8404" r="10315" b="9339"/>
          <a:stretch/>
        </p:blipFill>
        <p:spPr>
          <a:xfrm flipH="1">
            <a:off x="6262200" y="2176560"/>
            <a:ext cx="1033920" cy="1080720"/>
          </a:xfrm>
          <a:prstGeom prst="rect">
            <a:avLst/>
          </a:prstGeom>
          <a:ln>
            <a:noFill/>
          </a:ln>
        </p:spPr>
      </p:pic>
      <p:pic>
        <p:nvPicPr>
          <p:cNvPr id="103" name="Imagen 20" descr=""/>
          <p:cNvPicPr/>
          <p:nvPr/>
        </p:nvPicPr>
        <p:blipFill>
          <a:blip r:embed="rId4"/>
          <a:srcRect l="10315" t="8404" r="10315" b="9339"/>
          <a:stretch/>
        </p:blipFill>
        <p:spPr>
          <a:xfrm flipH="1">
            <a:off x="7296120" y="4360680"/>
            <a:ext cx="1033920" cy="1080720"/>
          </a:xfrm>
          <a:prstGeom prst="rect">
            <a:avLst/>
          </a:prstGeom>
          <a:ln>
            <a:noFill/>
          </a:ln>
        </p:spPr>
      </p:pic>
      <p:pic>
        <p:nvPicPr>
          <p:cNvPr id="104" name="Imagen 23" descr=""/>
          <p:cNvPicPr/>
          <p:nvPr/>
        </p:nvPicPr>
        <p:blipFill>
          <a:blip r:embed="rId5"/>
          <a:stretch/>
        </p:blipFill>
        <p:spPr>
          <a:xfrm>
            <a:off x="9778320" y="2855160"/>
            <a:ext cx="2684880" cy="1905480"/>
          </a:xfrm>
          <a:prstGeom prst="rect">
            <a:avLst/>
          </a:prstGeom>
          <a:ln>
            <a:noFill/>
          </a:ln>
        </p:spPr>
      </p:pic>
      <p:sp>
        <p:nvSpPr>
          <p:cNvPr id="105" name="CustomShape 5"/>
          <p:cNvSpPr/>
          <p:nvPr/>
        </p:nvSpPr>
        <p:spPr>
          <a:xfrm>
            <a:off x="4361760" y="338760"/>
            <a:ext cx="633672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ca-ES" sz="6600" spc="-1" strike="noStrike">
                <a:solidFill>
                  <a:srgbClr val="000000"/>
                </a:solidFill>
                <a:latin typeface="Gill Sans MT"/>
              </a:rPr>
              <a:t>PROBLEMES </a:t>
            </a:r>
            <a:endParaRPr b="0" lang="ca-ES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2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Marcador de contenido 4" descr=""/>
          <p:cNvPicPr/>
          <p:nvPr/>
        </p:nvPicPr>
        <p:blipFill>
          <a:blip r:embed="rId1"/>
          <a:stretch/>
        </p:blipFill>
        <p:spPr>
          <a:xfrm>
            <a:off x="2589840" y="97560"/>
            <a:ext cx="6770160" cy="3219480"/>
          </a:xfrm>
          <a:prstGeom prst="rect">
            <a:avLst/>
          </a:prstGeom>
          <a:ln>
            <a:noFill/>
          </a:ln>
        </p:spPr>
      </p:pic>
      <p:pic>
        <p:nvPicPr>
          <p:cNvPr id="107" name="Imagen 3" descr=""/>
          <p:cNvPicPr/>
          <p:nvPr/>
        </p:nvPicPr>
        <p:blipFill>
          <a:blip r:embed="rId2"/>
          <a:stretch/>
        </p:blipFill>
        <p:spPr>
          <a:xfrm>
            <a:off x="-564840" y="-743040"/>
            <a:ext cx="3094920" cy="3094920"/>
          </a:xfrm>
          <a:prstGeom prst="rect">
            <a:avLst/>
          </a:prstGeom>
          <a:ln>
            <a:noFill/>
          </a:ln>
        </p:spPr>
      </p:pic>
      <p:pic>
        <p:nvPicPr>
          <p:cNvPr id="108" name="Imagen 6" descr=""/>
          <p:cNvPicPr/>
          <p:nvPr/>
        </p:nvPicPr>
        <p:blipFill>
          <a:blip r:embed="rId3"/>
          <a:srcRect l="0" t="13230" r="0" b="0"/>
          <a:stretch/>
        </p:blipFill>
        <p:spPr>
          <a:xfrm>
            <a:off x="2592000" y="3317040"/>
            <a:ext cx="6768000" cy="272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n 3" descr=""/>
          <p:cNvPicPr/>
          <p:nvPr/>
        </p:nvPicPr>
        <p:blipFill>
          <a:blip r:embed="rId1"/>
          <a:stretch/>
        </p:blipFill>
        <p:spPr>
          <a:xfrm>
            <a:off x="-327600" y="-591840"/>
            <a:ext cx="4303440" cy="4303440"/>
          </a:xfrm>
          <a:prstGeom prst="rect">
            <a:avLst/>
          </a:prstGeom>
          <a:ln>
            <a:noFill/>
          </a:ln>
        </p:spPr>
      </p:pic>
      <p:pic>
        <p:nvPicPr>
          <p:cNvPr id="110" name="Marcador de contenido 6" descr=""/>
          <p:cNvPicPr/>
          <p:nvPr/>
        </p:nvPicPr>
        <p:blipFill>
          <a:blip r:embed="rId2"/>
          <a:stretch/>
        </p:blipFill>
        <p:spPr>
          <a:xfrm>
            <a:off x="2703600" y="2961720"/>
            <a:ext cx="5295240" cy="2612160"/>
          </a:xfrm>
          <a:prstGeom prst="rect">
            <a:avLst/>
          </a:prstGeom>
          <a:ln>
            <a:noFill/>
          </a:ln>
        </p:spPr>
      </p:pic>
      <p:pic>
        <p:nvPicPr>
          <p:cNvPr id="111" name="Imagen 9" descr=""/>
          <p:cNvPicPr/>
          <p:nvPr/>
        </p:nvPicPr>
        <p:blipFill>
          <a:blip r:embed="rId3"/>
          <a:stretch/>
        </p:blipFill>
        <p:spPr>
          <a:xfrm>
            <a:off x="9280080" y="2550240"/>
            <a:ext cx="2322720" cy="2322720"/>
          </a:xfrm>
          <a:prstGeom prst="rect">
            <a:avLst/>
          </a:prstGeom>
          <a:ln>
            <a:noFill/>
          </a:ln>
        </p:spPr>
      </p:pic>
      <p:sp>
        <p:nvSpPr>
          <p:cNvPr id="112" name="CustomShape 1"/>
          <p:cNvSpPr/>
          <p:nvPr/>
        </p:nvSpPr>
        <p:spPr>
          <a:xfrm>
            <a:off x="4261680" y="533520"/>
            <a:ext cx="643212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ca-ES" sz="4400" spc="-1" strike="noStrike">
                <a:solidFill>
                  <a:srgbClr val="000000"/>
                </a:solidFill>
                <a:latin typeface="Arial Rounded MT Bold"/>
                <a:ea typeface="Arial Rounded MT Bold"/>
              </a:rPr>
              <a:t>MODEL DE NEGOCI </a:t>
            </a:r>
            <a:endParaRPr b="0" lang="ca-E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                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14" name="Marcador de contenido 4" descr=""/>
          <p:cNvPicPr/>
          <p:nvPr/>
        </p:nvPicPr>
        <p:blipFill>
          <a:blip r:embed="rId1"/>
          <a:stretch/>
        </p:blipFill>
        <p:spPr>
          <a:xfrm>
            <a:off x="911160" y="2558520"/>
            <a:ext cx="3553560" cy="4737960"/>
          </a:xfrm>
          <a:prstGeom prst="rect">
            <a:avLst/>
          </a:prstGeom>
          <a:ln>
            <a:noFill/>
          </a:ln>
        </p:spPr>
      </p:pic>
      <p:pic>
        <p:nvPicPr>
          <p:cNvPr id="115" name="Imagen 3" descr=""/>
          <p:cNvPicPr/>
          <p:nvPr/>
        </p:nvPicPr>
        <p:blipFill>
          <a:blip r:embed="rId2"/>
          <a:stretch/>
        </p:blipFill>
        <p:spPr>
          <a:xfrm>
            <a:off x="-327600" y="-591840"/>
            <a:ext cx="4303440" cy="4303440"/>
          </a:xfrm>
          <a:prstGeom prst="rect">
            <a:avLst/>
          </a:prstGeom>
          <a:ln>
            <a:noFill/>
          </a:ln>
        </p:spPr>
      </p:pic>
      <p:pic>
        <p:nvPicPr>
          <p:cNvPr id="116" name="Imagen 5" descr=""/>
          <p:cNvPicPr/>
          <p:nvPr/>
        </p:nvPicPr>
        <p:blipFill>
          <a:blip r:embed="rId3"/>
          <a:stretch/>
        </p:blipFill>
        <p:spPr>
          <a:xfrm>
            <a:off x="3976200" y="2558520"/>
            <a:ext cx="3094200" cy="1546920"/>
          </a:xfrm>
          <a:prstGeom prst="rect">
            <a:avLst/>
          </a:prstGeom>
          <a:ln>
            <a:noFill/>
          </a:ln>
        </p:spPr>
      </p:pic>
      <p:pic>
        <p:nvPicPr>
          <p:cNvPr id="117" name="Imagen 6" descr=""/>
          <p:cNvPicPr/>
          <p:nvPr/>
        </p:nvPicPr>
        <p:blipFill>
          <a:blip r:embed="rId4"/>
          <a:stretch/>
        </p:blipFill>
        <p:spPr>
          <a:xfrm>
            <a:off x="7070760" y="3998160"/>
            <a:ext cx="5081760" cy="185832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4600440" y="505800"/>
            <a:ext cx="54039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ca-ES" sz="6000" spc="-1" strike="noStrike">
                <a:solidFill>
                  <a:srgbClr val="000000"/>
                </a:solidFill>
                <a:latin typeface="Arial Rounded MT Bold"/>
                <a:ea typeface="Arial Rounded MT Bold"/>
              </a:rPr>
              <a:t>INFORMÀTICA</a:t>
            </a:r>
            <a:endParaRPr b="0" lang="ca-E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3400"/>
    </mc:Choice>
    <mc:Fallback>
      <p:transition spd="slow"/>
    </mc:Fallback>
  </mc:AlternateContent>
  <p:timing>
    <p:tnLst>
      <p:par>
        <p:cTn id="58" dur="indefinite" restart="never" nodeType="tmRoot">
          <p:childTnLst>
            <p:seq>
              <p:cTn id="59" dur="indefinite" nodeType="mainSeq">
                <p:childTnLst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69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7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Marcador de contenido 4" descr=""/>
          <p:cNvPicPr/>
          <p:nvPr/>
        </p:nvPicPr>
        <p:blipFill>
          <a:blip r:embed="rId1"/>
          <a:stretch/>
        </p:blipFill>
        <p:spPr>
          <a:xfrm>
            <a:off x="3086280" y="1091160"/>
            <a:ext cx="8192880" cy="5240880"/>
          </a:xfrm>
          <a:prstGeom prst="rect">
            <a:avLst/>
          </a:prstGeom>
          <a:ln>
            <a:noFill/>
          </a:ln>
        </p:spPr>
      </p:pic>
      <p:pic>
        <p:nvPicPr>
          <p:cNvPr id="120" name="Imagen 3" descr=""/>
          <p:cNvPicPr/>
          <p:nvPr/>
        </p:nvPicPr>
        <p:blipFill>
          <a:blip r:embed="rId2"/>
          <a:stretch/>
        </p:blipFill>
        <p:spPr>
          <a:xfrm>
            <a:off x="-327600" y="-591840"/>
            <a:ext cx="4303440" cy="430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125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451520" y="67824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                   </a:t>
            </a:r>
            <a:r>
              <a:rPr b="0" lang="en-US" sz="4000" spc="-1" strike="noStrike" cap="all">
                <a:solidFill>
                  <a:srgbClr val="000000"/>
                </a:solidFill>
                <a:latin typeface="Arial Rounded MT Bold"/>
                <a:ea typeface="Arial Rounded MT Bold"/>
              </a:rPr>
              <a:t>ronda de preguntes!!!</a:t>
            </a:r>
            <a:endParaRPr b="0" lang="en-US" sz="4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22" name="Marcador de contenido 4" descr=""/>
          <p:cNvPicPr/>
          <p:nvPr/>
        </p:nvPicPr>
        <p:blipFill>
          <a:blip r:embed="rId1"/>
          <a:stretch/>
        </p:blipFill>
        <p:spPr>
          <a:xfrm>
            <a:off x="3373920" y="2016000"/>
            <a:ext cx="6589800" cy="3947400"/>
          </a:xfrm>
          <a:prstGeom prst="rect">
            <a:avLst/>
          </a:prstGeom>
          <a:ln>
            <a:noFill/>
          </a:ln>
        </p:spPr>
      </p:pic>
      <p:pic>
        <p:nvPicPr>
          <p:cNvPr id="123" name="Imagen 3" descr=""/>
          <p:cNvPicPr/>
          <p:nvPr/>
        </p:nvPicPr>
        <p:blipFill>
          <a:blip r:embed="rId2"/>
          <a:stretch/>
        </p:blipFill>
        <p:spPr>
          <a:xfrm>
            <a:off x="-327600" y="-591840"/>
            <a:ext cx="4303440" cy="430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84" dur="indefinite" restart="never" nodeType="tmRoot">
          <p:childTnLst>
            <p:seq>
              <p:cTn id="85" dur="indefinite" nodeType="mainSeq">
                <p:childTnLst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90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Galería</Template>
  <TotalTime>489</TotalTime>
  <Application>LibreOffice/6.3.4.2$Linux_X86_64 LibreOffice_project/30$Build-2</Application>
  <Words>50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2020-02-08T17:10:54Z</dcterms:created>
  <dc:creator>Alejandro González Cañas</dc:creator>
  <dc:description/>
  <dc:language>ca-ES</dc:language>
  <cp:lastModifiedBy/>
  <dcterms:modified xsi:type="dcterms:W3CDTF">2020-02-09T08:11:57Z</dcterms:modified>
  <cp:revision>19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