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ec6528681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ec6528681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c6528681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c6528681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ec65286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ec65286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c652868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c652868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ec6a494e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ec6a494e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ec6528681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ec6528681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78050" y="872200"/>
            <a:ext cx="2787900" cy="2804100"/>
          </a:xfrm>
          <a:prstGeom prst="diamond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214800" y="3855575"/>
            <a:ext cx="27144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QUEDEM?</a:t>
            </a:r>
            <a:endParaRPr sz="30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03250" y="1487550"/>
            <a:ext cx="937500" cy="10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9600" b="1" dirty="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endParaRPr sz="9600" b="1" dirty="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92500" y="1214550"/>
            <a:ext cx="85590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4800" b="1"/>
              <a:t>Quin creieu què és un dels moments més durs de l’</a:t>
            </a:r>
            <a:r>
              <a:rPr lang="ca" sz="4800" b="1">
                <a:solidFill>
                  <a:srgbClr val="FF0000"/>
                </a:solidFill>
              </a:rPr>
              <a:t>envelliment</a:t>
            </a:r>
            <a:r>
              <a:rPr lang="ca" sz="4800" b="1"/>
              <a:t>?</a:t>
            </a:r>
            <a:endParaRPr sz="4800" b="1"/>
          </a:p>
        </p:txBody>
      </p:sp>
      <p:sp>
        <p:nvSpPr>
          <p:cNvPr id="62" name="Google Shape;62;p14"/>
          <p:cNvSpPr/>
          <p:nvPr/>
        </p:nvSpPr>
        <p:spPr>
          <a:xfrm>
            <a:off x="150400" y="142875"/>
            <a:ext cx="8865900" cy="485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7050" y="-52950"/>
            <a:ext cx="6268500" cy="524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432025" y="461200"/>
            <a:ext cx="0" cy="35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505375" y="427750"/>
            <a:ext cx="10923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b="1"/>
              <a:t>QUEDEM?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5901575" y="974725"/>
            <a:ext cx="725400" cy="72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901575" y="2137900"/>
            <a:ext cx="725400" cy="6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901575" y="3257575"/>
            <a:ext cx="725400" cy="6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434325" y="1142425"/>
            <a:ext cx="13695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OBJECTIU</a:t>
            </a:r>
            <a:endParaRPr sz="1800" b="1"/>
          </a:p>
        </p:txBody>
      </p:sp>
      <p:sp>
        <p:nvSpPr>
          <p:cNvPr id="74" name="Google Shape;74;p15"/>
          <p:cNvSpPr txBox="1"/>
          <p:nvPr/>
        </p:nvSpPr>
        <p:spPr>
          <a:xfrm>
            <a:off x="4434325" y="2280688"/>
            <a:ext cx="16548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PROBLEMA</a:t>
            </a:r>
            <a:endParaRPr sz="1800" b="1"/>
          </a:p>
        </p:txBody>
      </p:sp>
      <p:sp>
        <p:nvSpPr>
          <p:cNvPr id="75" name="Google Shape;75;p15"/>
          <p:cNvSpPr txBox="1"/>
          <p:nvPr/>
        </p:nvSpPr>
        <p:spPr>
          <a:xfrm>
            <a:off x="4711325" y="3390725"/>
            <a:ext cx="12717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b="1"/>
              <a:t>SOLUCIÓ</a:t>
            </a:r>
            <a:endParaRPr sz="1800" b="1"/>
          </a:p>
        </p:txBody>
      </p:sp>
      <p:sp>
        <p:nvSpPr>
          <p:cNvPr id="76" name="Google Shape;76;p15"/>
          <p:cNvSpPr txBox="1"/>
          <p:nvPr/>
        </p:nvSpPr>
        <p:spPr>
          <a:xfrm>
            <a:off x="6089050" y="1047175"/>
            <a:ext cx="2610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1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72575" y="2152375"/>
            <a:ext cx="38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2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072575" y="3301075"/>
            <a:ext cx="3834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>
                <a:solidFill>
                  <a:srgbClr val="FF0000"/>
                </a:solidFill>
              </a:rPr>
              <a:t>3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035225" y="1475400"/>
            <a:ext cx="49479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Facilitar la mobilitat de les persones grans per tal que sigui còmode, eficaç i ràpida.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87150" y="3774075"/>
            <a:ext cx="29019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Finalitat solidària i de voluntariat.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1141200" y="2967100"/>
            <a:ext cx="24861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1483525" y="2699250"/>
            <a:ext cx="46056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 mida que ens fem grans, la mobilitat és cada cop més complicada i volem millorar-la.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725" y="427750"/>
            <a:ext cx="2212225" cy="456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 descr="Resultado de imagen de mataro bu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375" y="3311475"/>
            <a:ext cx="2314800" cy="139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descr="Resultado de imagen de tax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796" y="3311475"/>
            <a:ext cx="2314804" cy="12096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 txBox="1"/>
          <p:nvPr/>
        </p:nvSpPr>
        <p:spPr>
          <a:xfrm>
            <a:off x="1045425" y="1578350"/>
            <a:ext cx="562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000" b="1"/>
              <a:t>QUÈ ENS FA </a:t>
            </a:r>
            <a:r>
              <a:rPr lang="ca" sz="3000" b="1">
                <a:solidFill>
                  <a:srgbClr val="FF0000"/>
                </a:solidFill>
              </a:rPr>
              <a:t>DESTACAR</a:t>
            </a:r>
            <a:r>
              <a:rPr lang="ca" sz="3000" b="1"/>
              <a:t>?</a:t>
            </a:r>
            <a:endParaRPr sz="3000" b="1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9825" y="244050"/>
            <a:ext cx="2256100" cy="4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600" y="152400"/>
            <a:ext cx="2342410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85" y="152400"/>
            <a:ext cx="23424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81600" y="1736225"/>
            <a:ext cx="8380800" cy="1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 b="1"/>
              <a:t>L’</a:t>
            </a:r>
            <a:r>
              <a:rPr lang="ca" sz="3600" b="1">
                <a:solidFill>
                  <a:srgbClr val="FF0000"/>
                </a:solidFill>
              </a:rPr>
              <a:t>envelliment</a:t>
            </a:r>
            <a:r>
              <a:rPr lang="ca" sz="3600" b="1"/>
              <a:t> no ha de ser un obstacle que limiti la teva mobilitat</a:t>
            </a:r>
            <a:endParaRPr sz="3600" b="1"/>
          </a:p>
        </p:txBody>
      </p:sp>
      <p:sp>
        <p:nvSpPr>
          <p:cNvPr id="103" name="Google Shape;103;p18"/>
          <p:cNvSpPr/>
          <p:nvPr/>
        </p:nvSpPr>
        <p:spPr>
          <a:xfrm>
            <a:off x="7880800" y="273625"/>
            <a:ext cx="1028100" cy="1027200"/>
          </a:xfrm>
          <a:prstGeom prst="diamond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062450" y="404125"/>
            <a:ext cx="6648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Q</a:t>
            </a:r>
            <a:endParaRPr sz="3600"/>
          </a:p>
        </p:txBody>
      </p:sp>
      <p:sp>
        <p:nvSpPr>
          <p:cNvPr id="105" name="Google Shape;105;p18"/>
          <p:cNvSpPr/>
          <p:nvPr/>
        </p:nvSpPr>
        <p:spPr>
          <a:xfrm>
            <a:off x="105300" y="124050"/>
            <a:ext cx="8933400" cy="489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00" y="3105050"/>
            <a:ext cx="2947749" cy="17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43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3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82</Words>
  <Application>Microsoft Office PowerPoint</Application>
  <PresentationFormat>Presentación en pantalla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Comfortaa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Criiis Mateos</cp:lastModifiedBy>
  <cp:revision>2</cp:revision>
  <dcterms:modified xsi:type="dcterms:W3CDTF">2020-02-09T09:45:24Z</dcterms:modified>
</cp:coreProperties>
</file>