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617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625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16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533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132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3294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6360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9455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57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906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126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2968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937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46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3850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68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74C9-99F9-40A1-8F40-3FEA7BEA0849}" type="datetimeFigureOut">
              <a:rPr lang="ca-ES" smtClean="0"/>
              <a:t>8/2/2020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35C542-5DB9-4119-BB6D-5ED83ADCF0D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04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D40434-92AD-4C7E-86DF-932E89CF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34" y="2563328"/>
            <a:ext cx="8609359" cy="17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A81586-1A7E-490F-A560-3C7DCBDE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281" y="2089585"/>
            <a:ext cx="8365998" cy="2678830"/>
          </a:xfrm>
        </p:spPr>
        <p:txBody>
          <a:bodyPr>
            <a:noAutofit/>
          </a:bodyPr>
          <a:lstStyle/>
          <a:p>
            <a:pPr algn="just"/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“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L’envelliment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actiu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és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el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procés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d’optimització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de les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oportunitats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de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salut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,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participació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i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seguretat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amb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la </a:t>
            </a:r>
            <a:r>
              <a:rPr lang="es-ES" sz="2800" b="1" dirty="0" err="1">
                <a:solidFill>
                  <a:schemeClr val="accent2"/>
                </a:solidFill>
                <a:latin typeface="Fredericka the Great" panose="02000000000000000000" pitchFamily="2" charset="0"/>
              </a:rPr>
              <a:t>finalitat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 de </a:t>
            </a:r>
            <a:r>
              <a:rPr lang="es-ES" sz="2800" b="1" dirty="0" err="1">
                <a:solidFill>
                  <a:srgbClr val="92D050"/>
                </a:solidFill>
                <a:latin typeface="Fredericka the Great" panose="02000000000000000000" pitchFamily="2" charset="0"/>
              </a:rPr>
              <a:t>millorar</a:t>
            </a:r>
            <a:r>
              <a:rPr lang="es-ES" sz="2800" b="1" dirty="0">
                <a:solidFill>
                  <a:srgbClr val="92D050"/>
                </a:solidFill>
                <a:latin typeface="Fredericka the Great" panose="02000000000000000000" pitchFamily="2" charset="0"/>
              </a:rPr>
              <a:t> la </a:t>
            </a:r>
            <a:r>
              <a:rPr lang="es-ES" sz="2800" b="1" dirty="0" err="1">
                <a:solidFill>
                  <a:srgbClr val="92D050"/>
                </a:solidFill>
                <a:latin typeface="Fredericka the Great" panose="02000000000000000000" pitchFamily="2" charset="0"/>
              </a:rPr>
              <a:t>qualitat</a:t>
            </a:r>
            <a:r>
              <a:rPr lang="es-ES" sz="2800" b="1" dirty="0">
                <a:solidFill>
                  <a:srgbClr val="92D050"/>
                </a:solidFill>
                <a:latin typeface="Fredericka the Great" panose="02000000000000000000" pitchFamily="2" charset="0"/>
              </a:rPr>
              <a:t> de vida de les persones a mesura que </a:t>
            </a:r>
            <a:r>
              <a:rPr lang="es-ES" sz="2800" b="1" dirty="0" err="1">
                <a:solidFill>
                  <a:srgbClr val="92D050"/>
                </a:solidFill>
                <a:latin typeface="Fredericka the Great" panose="02000000000000000000" pitchFamily="2" charset="0"/>
              </a:rPr>
              <a:t>envelleixen</a:t>
            </a:r>
            <a:r>
              <a:rPr lang="es-ES" sz="28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”</a:t>
            </a:r>
            <a:endParaRPr lang="ca-ES" sz="2800" b="1" dirty="0">
              <a:solidFill>
                <a:schemeClr val="accent2"/>
              </a:solidFill>
              <a:latin typeface="Fredericka the Gre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2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A81586-1A7E-490F-A560-3C7DCBDE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2521" y="2081196"/>
            <a:ext cx="6092581" cy="2678830"/>
          </a:xfrm>
        </p:spPr>
        <p:txBody>
          <a:bodyPr>
            <a:noAutofit/>
          </a:bodyPr>
          <a:lstStyle/>
          <a:p>
            <a:pPr algn="just"/>
            <a:r>
              <a:rPr lang="es-ES" sz="96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TOTHOM</a:t>
            </a:r>
            <a:endParaRPr lang="ca-ES" sz="9600" b="1" dirty="0">
              <a:solidFill>
                <a:schemeClr val="accent2"/>
              </a:solidFill>
              <a:latin typeface="Fredericka the Gre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4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A81586-1A7E-490F-A560-3C7DCBDE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782" y="2181864"/>
            <a:ext cx="8768669" cy="2678830"/>
          </a:xfrm>
        </p:spPr>
        <p:txBody>
          <a:bodyPr>
            <a:noAutofit/>
          </a:bodyPr>
          <a:lstStyle/>
          <a:p>
            <a:pPr algn="just"/>
            <a:r>
              <a:rPr lang="es-ES" sz="66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DESCONEIXEMENT</a:t>
            </a:r>
            <a:endParaRPr lang="ca-ES" sz="6600" b="1" dirty="0">
              <a:solidFill>
                <a:schemeClr val="accent2"/>
              </a:solidFill>
              <a:latin typeface="Fredericka the Gre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9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A81586-1A7E-490F-A560-3C7DCBDE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854" y="2131530"/>
            <a:ext cx="6335861" cy="2678830"/>
          </a:xfrm>
        </p:spPr>
        <p:txBody>
          <a:bodyPr>
            <a:noAutofit/>
          </a:bodyPr>
          <a:lstStyle/>
          <a:p>
            <a:pPr algn="just"/>
            <a:r>
              <a:rPr lang="es-ES" sz="6600" b="1" dirty="0">
                <a:solidFill>
                  <a:srgbClr val="FF0000"/>
                </a:solidFill>
                <a:latin typeface="Fredericka the Great" panose="02000000000000000000" pitchFamily="2" charset="0"/>
              </a:rPr>
              <a:t>POR </a:t>
            </a:r>
            <a:r>
              <a:rPr lang="es-ES" sz="66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A FER </a:t>
            </a:r>
          </a:p>
          <a:p>
            <a:pPr algn="just"/>
            <a:r>
              <a:rPr lang="es-ES" sz="6600" b="1" dirty="0">
                <a:solidFill>
                  <a:schemeClr val="accent2"/>
                </a:solidFill>
                <a:latin typeface="Fredericka the Great" panose="02000000000000000000" pitchFamily="2" charset="0"/>
              </a:rPr>
              <a:t>COSES NOVES</a:t>
            </a:r>
            <a:endParaRPr lang="ca-ES" sz="6600" b="1" dirty="0">
              <a:solidFill>
                <a:schemeClr val="accent2"/>
              </a:solidFill>
              <a:latin typeface="Fredericka the Gre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F086A-E235-4683-AD10-C2693AE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9D767-7D72-4FB4-B0CE-8C3D725BF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24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CD30709-9CC7-4E15-A0E3-3DC83318B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42991"/>
              </p:ext>
            </p:extLst>
          </p:nvPr>
        </p:nvGraphicFramePr>
        <p:xfrm>
          <a:off x="947957" y="1885735"/>
          <a:ext cx="9068502" cy="380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98">
                  <a:extLst>
                    <a:ext uri="{9D8B030D-6E8A-4147-A177-3AD203B41FA5}">
                      <a16:colId xmlns:a16="http://schemas.microsoft.com/office/drawing/2014/main" val="551624585"/>
                    </a:ext>
                  </a:extLst>
                </a:gridCol>
                <a:gridCol w="1835835">
                  <a:extLst>
                    <a:ext uri="{9D8B030D-6E8A-4147-A177-3AD203B41FA5}">
                      <a16:colId xmlns:a16="http://schemas.microsoft.com/office/drawing/2014/main" val="1753936300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2712217050"/>
                    </a:ext>
                  </a:extLst>
                </a:gridCol>
                <a:gridCol w="2020072">
                  <a:extLst>
                    <a:ext uri="{9D8B030D-6E8A-4147-A177-3AD203B41FA5}">
                      <a16:colId xmlns:a16="http://schemas.microsoft.com/office/drawing/2014/main" val="3818289467"/>
                    </a:ext>
                  </a:extLst>
                </a:gridCol>
                <a:gridCol w="1813700">
                  <a:extLst>
                    <a:ext uri="{9D8B030D-6E8A-4147-A177-3AD203B41FA5}">
                      <a16:colId xmlns:a16="http://schemas.microsoft.com/office/drawing/2014/main" val="396683032"/>
                    </a:ext>
                  </a:extLst>
                </a:gridCol>
              </a:tblGrid>
              <a:tr h="970710"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 dirty="0">
                          <a:latin typeface="Fredericka the Great" panose="02000000000000000000" pitchFamily="2" charset="0"/>
                        </a:rPr>
                        <a:t>NO REGISTRAT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Fredericka the Great" panose="02000000000000000000" pitchFamily="2" charset="0"/>
                        </a:rPr>
                        <a:t>REGISTRAT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Fredericka the Great" panose="02000000000000000000" pitchFamily="2" charset="0"/>
                        </a:rPr>
                        <a:t>REGISTRATS</a:t>
                      </a:r>
                    </a:p>
                    <a:p>
                      <a:pPr algn="ctr"/>
                      <a:r>
                        <a:rPr lang="ca-ES" dirty="0">
                          <a:latin typeface="Fredericka the Great" panose="02000000000000000000" pitchFamily="2" charset="0"/>
                        </a:rPr>
                        <a:t>AMB </a:t>
                      </a:r>
                    </a:p>
                    <a:p>
                      <a:pPr algn="ctr"/>
                      <a:r>
                        <a:rPr lang="ca-ES" dirty="0">
                          <a:latin typeface="Fredericka the Great" panose="02000000000000000000" pitchFamily="2" charset="0"/>
                        </a:rPr>
                        <a:t>PUBLICACIONS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Fredericka the Great" panose="02000000000000000000" pitchFamily="2" charset="0"/>
                        </a:rPr>
                        <a:t>REGISTRATS AMB</a:t>
                      </a:r>
                    </a:p>
                    <a:p>
                      <a:pPr algn="ctr"/>
                      <a:r>
                        <a:rPr lang="ca-ES" dirty="0">
                          <a:latin typeface="Fredericka the Great" panose="02000000000000000000" pitchFamily="2" charset="0"/>
                        </a:rPr>
                        <a:t>PUNTUACIÓ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2669"/>
                  </a:ext>
                </a:extLst>
              </a:tr>
              <a:tr h="60619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solidFill>
                            <a:schemeClr val="bg1"/>
                          </a:solidFill>
                          <a:latin typeface="Fredericka the Great" panose="02000000000000000000" pitchFamily="2" charset="0"/>
                        </a:rPr>
                        <a:t>CONSULTAR</a:t>
                      </a:r>
                    </a:p>
                    <a:p>
                      <a:pPr algn="ctr"/>
                      <a:r>
                        <a:rPr lang="ca-ES" dirty="0">
                          <a:solidFill>
                            <a:schemeClr val="bg1"/>
                          </a:solidFill>
                          <a:latin typeface="Fredericka the Great" panose="02000000000000000000" pitchFamily="2" charset="0"/>
                        </a:rPr>
                        <a:t>MANUALS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9635"/>
                  </a:ext>
                </a:extLst>
              </a:tr>
              <a:tr h="60619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solidFill>
                            <a:schemeClr val="bg1"/>
                          </a:solidFill>
                          <a:latin typeface="Fredericka the Great" panose="02000000000000000000" pitchFamily="2" charset="0"/>
                        </a:rPr>
                        <a:t>CREAR</a:t>
                      </a:r>
                    </a:p>
                    <a:p>
                      <a:pPr algn="ctr"/>
                      <a:r>
                        <a:rPr lang="ca-ES" dirty="0">
                          <a:solidFill>
                            <a:schemeClr val="bg1"/>
                          </a:solidFill>
                          <a:latin typeface="Fredericka the Great" panose="02000000000000000000" pitchFamily="2" charset="0"/>
                        </a:rPr>
                        <a:t>MANUALS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229087"/>
                  </a:ext>
                </a:extLst>
              </a:tr>
              <a:tr h="60619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solidFill>
                            <a:schemeClr val="bg1"/>
                          </a:solidFill>
                          <a:latin typeface="Fredericka the Great" panose="02000000000000000000" pitchFamily="2" charset="0"/>
                        </a:rPr>
                        <a:t>CREAR</a:t>
                      </a:r>
                    </a:p>
                    <a:p>
                      <a:pPr algn="ctr"/>
                      <a:r>
                        <a:rPr lang="ca-ES" dirty="0">
                          <a:solidFill>
                            <a:schemeClr val="bg1"/>
                          </a:solidFill>
                          <a:latin typeface="Fredericka the Great" panose="02000000000000000000" pitchFamily="2" charset="0"/>
                        </a:rPr>
                        <a:t>QUEDADES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>
                        <a:latin typeface="Fredericka the Grea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67844"/>
                  </a:ext>
                </a:extLst>
              </a:tr>
              <a:tr h="86599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solidFill>
                            <a:schemeClr val="bg1"/>
                          </a:solidFill>
                          <a:latin typeface="Fredericka the Great" panose="02000000000000000000" pitchFamily="2" charset="0"/>
                        </a:rPr>
                        <a:t>CREAR</a:t>
                      </a:r>
                    </a:p>
                    <a:p>
                      <a:pPr algn="ctr"/>
                      <a:r>
                        <a:rPr lang="ca-ES" dirty="0">
                          <a:solidFill>
                            <a:schemeClr val="bg1"/>
                          </a:solidFill>
                          <a:latin typeface="Fredericka the Great" panose="02000000000000000000" pitchFamily="2" charset="0"/>
                        </a:rPr>
                        <a:t>EVENTS</a:t>
                      </a:r>
                    </a:p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>
                        <a:latin typeface="Fredericka the Grea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>
                        <a:latin typeface="Fredericka the Grea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dirty="0">
                        <a:latin typeface="Fredericka the Great" panose="02000000000000000000" pitchFamily="2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7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52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F91B3C-10AC-432F-8422-6CB401660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5" y="2107403"/>
            <a:ext cx="2600325" cy="26431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E56F85-8128-40F8-9131-A0F07B8D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14" y="2163729"/>
            <a:ext cx="2489501" cy="25305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5AD5E1-7636-4BD0-A588-980360CB9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09" y="2216463"/>
            <a:ext cx="2385746" cy="242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3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D40434-92AD-4C7E-86DF-932E89CF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6" y="1521487"/>
            <a:ext cx="8609359" cy="173134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367FFC6-D0AA-47B4-8FA6-6AC4815933D3}"/>
              </a:ext>
            </a:extLst>
          </p:cNvPr>
          <p:cNvSpPr txBox="1"/>
          <p:nvPr/>
        </p:nvSpPr>
        <p:spPr>
          <a:xfrm>
            <a:off x="2374084" y="3443681"/>
            <a:ext cx="557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5400" b="1" dirty="0">
                <a:solidFill>
                  <a:srgbClr val="FF0000"/>
                </a:solidFill>
                <a:latin typeface="Fredericka the Great" panose="02000000000000000000" pitchFamily="2" charset="0"/>
              </a:rPr>
              <a:t>NO INFORMEM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F30425-7ED8-4E5F-ABEC-4F2249D9D558}"/>
              </a:ext>
            </a:extLst>
          </p:cNvPr>
          <p:cNvSpPr txBox="1"/>
          <p:nvPr/>
        </p:nvSpPr>
        <p:spPr>
          <a:xfrm>
            <a:off x="3041008" y="4557861"/>
            <a:ext cx="4244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6600" b="1" dirty="0">
                <a:solidFill>
                  <a:srgbClr val="92D050"/>
                </a:solidFill>
                <a:latin typeface="Fredericka the Great" panose="02000000000000000000" pitchFamily="2" charset="0"/>
              </a:rPr>
              <a:t>FORMEM</a:t>
            </a:r>
            <a:endParaRPr lang="ca-ES" sz="5400" b="1" dirty="0">
              <a:solidFill>
                <a:srgbClr val="92D050"/>
              </a:solidFill>
              <a:latin typeface="Fredericka the Great" panose="02000000000000000000" pitchFamily="2" charset="0"/>
            </a:endParaRP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240879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60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Fredericka the Great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polrodriguezjose@outlook.es</dc:creator>
  <cp:lastModifiedBy>polrodriguezjose@outlook.es</cp:lastModifiedBy>
  <cp:revision>6</cp:revision>
  <dcterms:created xsi:type="dcterms:W3CDTF">2020-02-08T20:11:29Z</dcterms:created>
  <dcterms:modified xsi:type="dcterms:W3CDTF">2020-02-08T22:21:37Z</dcterms:modified>
</cp:coreProperties>
</file>