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4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B5EB-8A2D-4987-ACDF-EB0BC776DCA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9E85-324F-4829-A077-EC25FB7D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2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0898-B2D6-0503-7B04-48A5DA3C2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AD9C-BBD1-77F5-48C4-87BC31B21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instance of an image</a:t>
            </a:r>
          </a:p>
          <a:p>
            <a:r>
              <a:rPr lang="en-US" dirty="0"/>
              <a:t>It is image in running state</a:t>
            </a:r>
          </a:p>
          <a:p>
            <a:r>
              <a:rPr lang="en-US" dirty="0"/>
              <a:t>It is ultra thin Virtual machine (net, mem, </a:t>
            </a:r>
            <a:r>
              <a:rPr lang="en-US" dirty="0" err="1"/>
              <a:t>cpu</a:t>
            </a:r>
            <a:r>
              <a:rPr lang="en-US" dirty="0"/>
              <a:t>, device)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615A-FD42-29AB-071D-1550559C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saying container is the thin VM?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8D26B5-C26C-66D7-D51F-B6042EEA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24" y="1991415"/>
            <a:ext cx="6858352" cy="4019757"/>
          </a:xfrm>
        </p:spPr>
      </p:pic>
    </p:spTree>
    <p:extLst>
      <p:ext uri="{BB962C8B-B14F-4D97-AF65-F5344CB8AC3E}">
        <p14:creationId xmlns:p14="http://schemas.microsoft.com/office/powerpoint/2010/main" val="5201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5E8B-CA15-8778-7B5F-3C325839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different Container engines are there in industry ?</a:t>
            </a:r>
            <a:endParaRPr lang="en-IN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37D69F-8CB0-D886-E8F1-B8DB9C432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355370"/>
            <a:ext cx="6400813" cy="32918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D629C-5A7D-6E3F-CF7D-36EF015567EF}"/>
              </a:ext>
            </a:extLst>
          </p:cNvPr>
          <p:cNvSpPr txBox="1"/>
          <p:nvPr/>
        </p:nvSpPr>
        <p:spPr>
          <a:xfrm>
            <a:off x="1502734" y="5709427"/>
            <a:ext cx="918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container engine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develop, manage, and run OCI Containers on your Linux System.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69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36D-0907-641B-2450-810AF018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run container image on </a:t>
            </a:r>
            <a:r>
              <a:rPr lang="en-US" dirty="0" err="1"/>
              <a:t>podman</a:t>
            </a:r>
            <a:r>
              <a:rPr lang="en-US" dirty="0"/>
              <a:t> which built on docker?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F97-A49F-20CB-5848-48A08E0B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24CDC-2A02-46E6-35FD-7ADC32C2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267"/>
            <a:ext cx="10515600" cy="457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366-F7AE-0AAD-A6C3-3B180D9A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runc</a:t>
            </a:r>
            <a:r>
              <a:rPr lang="en-US" dirty="0"/>
              <a:t>  does inside?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18F1FE2-E57B-97CD-69B6-E47922D2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77" y="1825625"/>
            <a:ext cx="5934446" cy="4351338"/>
          </a:xfrm>
        </p:spPr>
      </p:pic>
    </p:spTree>
    <p:extLst>
      <p:ext uri="{BB962C8B-B14F-4D97-AF65-F5344CB8AC3E}">
        <p14:creationId xmlns:p14="http://schemas.microsoft.com/office/powerpoint/2010/main" val="270671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849B-11A4-6018-CD69-0CF1266E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1325563"/>
          </a:xfrm>
        </p:spPr>
        <p:txBody>
          <a:bodyPr/>
          <a:lstStyle/>
          <a:p>
            <a:r>
              <a:rPr lang="en-US" dirty="0"/>
              <a:t>Running a Container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37-F30C-EE58-9242-49F8639B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we can Inspect a it?(inspect, attach) </a:t>
            </a:r>
          </a:p>
          <a:p>
            <a:endParaRPr lang="en-US" dirty="0"/>
          </a:p>
          <a:p>
            <a:r>
              <a:rPr lang="en-US" dirty="0"/>
              <a:t>How can we monitor its stats?(</a:t>
            </a:r>
            <a:r>
              <a:rPr lang="en-US" dirty="0" err="1"/>
              <a:t>ps,top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we check logs of running application inside its?(logs)</a:t>
            </a:r>
          </a:p>
          <a:p>
            <a:endParaRPr lang="en-US" dirty="0"/>
          </a:p>
          <a:p>
            <a:r>
              <a:rPr lang="en-US" dirty="0"/>
              <a:t>Install and run applications in it.(exec)</a:t>
            </a:r>
          </a:p>
          <a:p>
            <a:endParaRPr lang="en-US" dirty="0"/>
          </a:p>
          <a:p>
            <a:r>
              <a:rPr lang="en-US" dirty="0"/>
              <a:t>How can we create image from the running docker ? (commit)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4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7944-D063-DF15-8EBA-9B96B5CD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states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2010823-9E9F-7B9C-620D-209EB4C8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03" y="1825625"/>
            <a:ext cx="6964794" cy="4351338"/>
          </a:xfrm>
        </p:spPr>
      </p:pic>
    </p:spTree>
    <p:extLst>
      <p:ext uri="{BB962C8B-B14F-4D97-AF65-F5344CB8AC3E}">
        <p14:creationId xmlns:p14="http://schemas.microsoft.com/office/powerpoint/2010/main" val="392457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F2B6-28EF-187E-2B26-11BB2C9E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0A4B-08B0-8472-14DA-DDCFC2B3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4800" dirty="0"/>
              <a:t>	CMD vs ENTRYPOINT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939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152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What is container?</vt:lpstr>
      <vt:lpstr>Why are we saying container is the thin VM?</vt:lpstr>
      <vt:lpstr>What are different Container engines are there in industry ?</vt:lpstr>
      <vt:lpstr>Can we run container image on podman which built on docker?</vt:lpstr>
      <vt:lpstr>What runc  does inside?</vt:lpstr>
      <vt:lpstr>Running a Container </vt:lpstr>
      <vt:lpstr>Container states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container exactly ?</dc:title>
  <dc:creator>somnath jagdale</dc:creator>
  <cp:lastModifiedBy>somnath jagdale</cp:lastModifiedBy>
  <cp:revision>4</cp:revision>
  <dcterms:created xsi:type="dcterms:W3CDTF">2022-07-12T01:15:51Z</dcterms:created>
  <dcterms:modified xsi:type="dcterms:W3CDTF">2022-07-12T09:24:15Z</dcterms:modified>
</cp:coreProperties>
</file>