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932-97C1-C17B-12A1-50BADD394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2204D-D333-CA70-30F0-F162CBA2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04D8-49EA-375F-4C10-31A4F2D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B247-1980-E1AD-0FE1-68929971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68E2-5605-E0ED-BAEA-4F37CE18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0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61B1-8B1F-D8A3-BAEA-E0627383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658A-A970-EB82-895A-CABF421D4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C614-BBED-93ED-18B7-E59608E5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9CAC-3DE8-6AA0-C408-2B1D1B89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B0FF-AFE8-60F5-9D46-2C6212B0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3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4EC3F-5F39-5ECC-973D-95826C2CC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F731-6665-90D4-47EA-881A41E6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663C-D8CA-2D89-9CFD-8F80D9D6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B89E-0927-FAC5-1127-737B5B39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EA5C-B5C8-1422-04C6-3D54D45C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0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8AEA-904E-98FA-4C98-D970A1A0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2943-2494-50FF-489F-5241AD74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0B39-B78F-A534-DE3E-356274F3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234-A68A-6F0C-F5EE-2C4CA720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B819-7F30-9459-DBF3-B2A66226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EAEB-0B11-DE90-1984-F407D5D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DA5F-5D2C-E72C-90C4-A4ABF6DD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FB1B-E591-BCEF-CBC0-7DD2B38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8CCA-AE8B-11D6-F5C1-439AE652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3E22-3689-66A5-1AEC-6038BCA2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3F5F-6D81-D889-99FF-B2AEA0D2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649E-D1DF-25D8-543E-9624A200F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F14BC-E02E-48E5-69FA-7C6D3E81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3AF2F-49B8-17FF-B2A5-82D86568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61F9E-4819-49F1-9C13-10BBACD8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C033F-BC48-2E93-C3F5-272EEC15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5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1FBA-EA6D-4141-753B-15F6149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D971-DAEF-18FE-71E6-9D54CDDE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8D16F-EAAB-958F-A41D-0CB68F4A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0A241-8DCC-4649-2B09-F8F70BFA5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12711-8C2C-3DC7-105C-63A715194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717BF-E320-B887-FBE1-F5367B22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71A10-65D9-5CBA-899F-D4B9C4D1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7C87D-1D42-DC0D-F21E-32E1A295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9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B6DB-B4E1-C2B7-6A69-20E08C4D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4C3A6-027E-2022-AA4B-22CFC625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07D3-391C-742D-A501-E42EAA97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1558-D754-A57D-5DAE-2EA6331D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CFC4E-9227-6DE1-023B-0F924D5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D0343-E95F-AA45-41CF-FFB07A40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52961-508F-7779-F035-840A2AD1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DD12-A7CB-5B45-C3A6-8C38D13E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BBB3-4595-0DFB-72A6-09D13614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11B4C-01B1-3337-B449-2C38BE10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571D-6C85-4E10-50DE-6A4847A1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B5F47-B5FF-7A0C-6DC9-EB85779D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75C6E-8D99-7C46-38EA-8EF81212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2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E9B1-E75F-596A-03AF-361C5D6F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6D92E-DB76-46A2-0D95-602C7B076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F30F-ED2C-1342-F9F8-CC095786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83BC0-6AE8-DF57-2FF1-86F31F0F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4EAB-2074-CC3D-5A4A-B9DBD23C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57101-CE1E-02F6-7E45-075BD514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8B5B4-7136-B07D-3C39-23B4836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2FAD-8C49-736E-5289-95B8F877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765D-6AA2-BB05-09CC-E2A574FC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90C3-32AA-49E0-B562-5DB1940B580C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10B7-9EFC-5819-BDB3-01608DABD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6E83-F517-AFEB-67B4-3D46E802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C51C-70CE-4EDE-9671-0EA9AFED8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3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F3D6-3CF6-1DB8-C9E9-37ABA7B9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</a:br>
            <a:r>
              <a:rPr lang="en-IN" b="1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Docker Networking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A5CE-3BA9-7B4F-62C0-5A035E31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9BF83-1280-BF41-D349-F00C0E40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22" y="1690688"/>
            <a:ext cx="8961138" cy="56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F7CC-4218-6A20-D88E-614A4A6D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drivers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029C-285D-3C3D-B5E1-B09A4B88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– Default Network Driver, facilitate communication</a:t>
            </a:r>
          </a:p>
          <a:p>
            <a:endParaRPr lang="en-US" dirty="0"/>
          </a:p>
          <a:p>
            <a:r>
              <a:rPr lang="en-US" dirty="0"/>
              <a:t>Host – </a:t>
            </a:r>
            <a:r>
              <a:rPr 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use the host’s networking directly</a:t>
            </a:r>
          </a:p>
          <a:p>
            <a:endParaRPr lang="en-US" dirty="0"/>
          </a:p>
          <a:p>
            <a:r>
              <a:rPr lang="en-US" dirty="0"/>
              <a:t>None – To disable all networking</a:t>
            </a:r>
          </a:p>
          <a:p>
            <a:endParaRPr lang="en-US" dirty="0"/>
          </a:p>
          <a:p>
            <a:r>
              <a:rPr lang="en-US" dirty="0"/>
              <a:t>Overlay – Used for commination between two docker host(used in swarm service)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405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D51-AF20-009C-15BE-F31295DE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A472-1A12-1769-C0DA-7B9429A12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00" y="1825625"/>
            <a:ext cx="6967399" cy="4351338"/>
          </a:xfrm>
        </p:spPr>
      </p:pic>
    </p:spTree>
    <p:extLst>
      <p:ext uri="{BB962C8B-B14F-4D97-AF65-F5344CB8AC3E}">
        <p14:creationId xmlns:p14="http://schemas.microsoft.com/office/powerpoint/2010/main" val="281756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D1E3-BD4B-1C45-7769-53D56FE2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bridge network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FED5D-CDBB-CF83-68D0-C8C6165D6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67694"/>
            <a:ext cx="6858000" cy="4267200"/>
          </a:xfrm>
        </p:spPr>
      </p:pic>
    </p:spTree>
    <p:extLst>
      <p:ext uri="{BB962C8B-B14F-4D97-AF65-F5344CB8AC3E}">
        <p14:creationId xmlns:p14="http://schemas.microsoft.com/office/powerpoint/2010/main" val="16528177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2204-6DEF-CF6E-FAA1-BAFB23A4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DC30-9E5D-51DD-7996-C59D31F5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user defined subnet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58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5975-E098-9CEE-4D2F-D0E8130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3FA6-FA14-9965-7BBD-71F9E873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4000" dirty="0"/>
              <a:t>How to set static IP address to the Container 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948580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51B-5E6D-E356-A979-B3AA1ECA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4400" b="1" dirty="0"/>
              <a:t>What is Port forwarding and why do we need it?</a:t>
            </a:r>
            <a:br>
              <a:rPr lang="en-IN" sz="4400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D6B2-B27A-236E-6EC3-55FF01B6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4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E05E5B-16A8-D100-03E4-082A036B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54" y="1962275"/>
            <a:ext cx="9772650" cy="40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957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 Docker Networking </vt:lpstr>
      <vt:lpstr>Network drivers</vt:lpstr>
      <vt:lpstr>Bridge Network</vt:lpstr>
      <vt:lpstr>User defined bridge network </vt:lpstr>
      <vt:lpstr>PowerPoint Presentation</vt:lpstr>
      <vt:lpstr>PowerPoint Presentation</vt:lpstr>
      <vt:lpstr>  What is Port forwarding and why do we need it?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Docker Networking </dc:title>
  <dc:creator>somnath jagdale</dc:creator>
  <cp:lastModifiedBy>somnath jagdale</cp:lastModifiedBy>
  <cp:revision>1</cp:revision>
  <dcterms:created xsi:type="dcterms:W3CDTF">2022-07-12T15:45:48Z</dcterms:created>
  <dcterms:modified xsi:type="dcterms:W3CDTF">2022-07-12T18:02:12Z</dcterms:modified>
</cp:coreProperties>
</file>