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3" r:id="rId2"/>
    <p:sldId id="257" r:id="rId3"/>
    <p:sldId id="264" r:id="rId4"/>
    <p:sldId id="259" r:id="rId5"/>
    <p:sldId id="258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09EB4-EDCC-454A-8885-C131205AC9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FEDD52-CADF-4A8E-86A6-C50F7A77F744}">
      <dgm:prSet/>
      <dgm:spPr/>
      <dgm:t>
        <a:bodyPr/>
        <a:lstStyle/>
        <a:p>
          <a:r>
            <a:rPr lang="en-US"/>
            <a:t>This parent image is an OS without kernel </a:t>
          </a:r>
        </a:p>
      </dgm:t>
    </dgm:pt>
    <dgm:pt modelId="{56494D00-3A07-4C6F-BB00-D872FD73120B}" type="parTrans" cxnId="{0ED09D62-7C11-447B-A6E0-BDE0539A213B}">
      <dgm:prSet/>
      <dgm:spPr/>
      <dgm:t>
        <a:bodyPr/>
        <a:lstStyle/>
        <a:p>
          <a:endParaRPr lang="en-US"/>
        </a:p>
      </dgm:t>
    </dgm:pt>
    <dgm:pt modelId="{1F328BB5-DE4C-43BC-9246-C577AD17FEC8}" type="sibTrans" cxnId="{0ED09D62-7C11-447B-A6E0-BDE0539A213B}">
      <dgm:prSet/>
      <dgm:spPr/>
      <dgm:t>
        <a:bodyPr/>
        <a:lstStyle/>
        <a:p>
          <a:endParaRPr lang="en-US"/>
        </a:p>
      </dgm:t>
    </dgm:pt>
    <dgm:pt modelId="{565DB76E-46E4-4C99-9B89-40085E89EB42}">
      <dgm:prSet/>
      <dgm:spPr/>
      <dgm:t>
        <a:bodyPr/>
        <a:lstStyle/>
        <a:p>
          <a:r>
            <a:rPr lang="en-US"/>
            <a:t>It has softwares/tools/Libraries based on the different Linux distributions.</a:t>
          </a:r>
        </a:p>
      </dgm:t>
    </dgm:pt>
    <dgm:pt modelId="{1CAF2BDD-D457-4E82-A9E6-12D5D3087FCE}" type="parTrans" cxnId="{31E5DB8A-83A7-4B18-8593-61AAF5C0E702}">
      <dgm:prSet/>
      <dgm:spPr/>
      <dgm:t>
        <a:bodyPr/>
        <a:lstStyle/>
        <a:p>
          <a:endParaRPr lang="en-US"/>
        </a:p>
      </dgm:t>
    </dgm:pt>
    <dgm:pt modelId="{8B5888B2-96C6-4D19-A65E-D3CEF0B127CE}" type="sibTrans" cxnId="{31E5DB8A-83A7-4B18-8593-61AAF5C0E702}">
      <dgm:prSet/>
      <dgm:spPr/>
      <dgm:t>
        <a:bodyPr/>
        <a:lstStyle/>
        <a:p>
          <a:endParaRPr lang="en-US"/>
        </a:p>
      </dgm:t>
    </dgm:pt>
    <dgm:pt modelId="{C2EF6523-792B-4195-8EAD-92767484BE87}" type="pres">
      <dgm:prSet presAssocID="{7FC09EB4-EDCC-454A-8885-C131205AC9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993A78-C7B4-4269-858F-9CBE9E9F2F60}" type="pres">
      <dgm:prSet presAssocID="{A6FEDD52-CADF-4A8E-86A6-C50F7A77F744}" presName="hierRoot1" presStyleCnt="0"/>
      <dgm:spPr/>
    </dgm:pt>
    <dgm:pt modelId="{0976B3AD-0FDA-4F81-951C-765A00BBEBB0}" type="pres">
      <dgm:prSet presAssocID="{A6FEDD52-CADF-4A8E-86A6-C50F7A77F744}" presName="composite" presStyleCnt="0"/>
      <dgm:spPr/>
    </dgm:pt>
    <dgm:pt modelId="{2376123E-82D2-4E2C-BCA3-258D019A68E7}" type="pres">
      <dgm:prSet presAssocID="{A6FEDD52-CADF-4A8E-86A6-C50F7A77F744}" presName="background" presStyleLbl="node0" presStyleIdx="0" presStyleCnt="2"/>
      <dgm:spPr/>
    </dgm:pt>
    <dgm:pt modelId="{AEBB4827-61A2-43B7-8000-99FC9B63C7CD}" type="pres">
      <dgm:prSet presAssocID="{A6FEDD52-CADF-4A8E-86A6-C50F7A77F744}" presName="text" presStyleLbl="fgAcc0" presStyleIdx="0" presStyleCnt="2">
        <dgm:presLayoutVars>
          <dgm:chPref val="3"/>
        </dgm:presLayoutVars>
      </dgm:prSet>
      <dgm:spPr/>
    </dgm:pt>
    <dgm:pt modelId="{5E93E902-C4BE-4C82-BDE8-C14E2550088C}" type="pres">
      <dgm:prSet presAssocID="{A6FEDD52-CADF-4A8E-86A6-C50F7A77F744}" presName="hierChild2" presStyleCnt="0"/>
      <dgm:spPr/>
    </dgm:pt>
    <dgm:pt modelId="{2E21E388-A012-4355-B6FA-0BF32BDA348B}" type="pres">
      <dgm:prSet presAssocID="{565DB76E-46E4-4C99-9B89-40085E89EB42}" presName="hierRoot1" presStyleCnt="0"/>
      <dgm:spPr/>
    </dgm:pt>
    <dgm:pt modelId="{24637FCF-8482-4EB9-8417-CF4373C46426}" type="pres">
      <dgm:prSet presAssocID="{565DB76E-46E4-4C99-9B89-40085E89EB42}" presName="composite" presStyleCnt="0"/>
      <dgm:spPr/>
    </dgm:pt>
    <dgm:pt modelId="{0973A46B-EFEC-4786-9FB3-5FE83E3DFF0B}" type="pres">
      <dgm:prSet presAssocID="{565DB76E-46E4-4C99-9B89-40085E89EB42}" presName="background" presStyleLbl="node0" presStyleIdx="1" presStyleCnt="2"/>
      <dgm:spPr/>
    </dgm:pt>
    <dgm:pt modelId="{EC6B0962-6640-479E-8360-70542824734B}" type="pres">
      <dgm:prSet presAssocID="{565DB76E-46E4-4C99-9B89-40085E89EB42}" presName="text" presStyleLbl="fgAcc0" presStyleIdx="1" presStyleCnt="2">
        <dgm:presLayoutVars>
          <dgm:chPref val="3"/>
        </dgm:presLayoutVars>
      </dgm:prSet>
      <dgm:spPr/>
    </dgm:pt>
    <dgm:pt modelId="{67DDB5F6-6805-4A60-8016-2F7053FE29F0}" type="pres">
      <dgm:prSet presAssocID="{565DB76E-46E4-4C99-9B89-40085E89EB42}" presName="hierChild2" presStyleCnt="0"/>
      <dgm:spPr/>
    </dgm:pt>
  </dgm:ptLst>
  <dgm:cxnLst>
    <dgm:cxn modelId="{0ED09D62-7C11-447B-A6E0-BDE0539A213B}" srcId="{7FC09EB4-EDCC-454A-8885-C131205AC953}" destId="{A6FEDD52-CADF-4A8E-86A6-C50F7A77F744}" srcOrd="0" destOrd="0" parTransId="{56494D00-3A07-4C6F-BB00-D872FD73120B}" sibTransId="{1F328BB5-DE4C-43BC-9246-C577AD17FEC8}"/>
    <dgm:cxn modelId="{87554550-4D07-4279-98A0-5DA18634825D}" type="presOf" srcId="{A6FEDD52-CADF-4A8E-86A6-C50F7A77F744}" destId="{AEBB4827-61A2-43B7-8000-99FC9B63C7CD}" srcOrd="0" destOrd="0" presId="urn:microsoft.com/office/officeart/2005/8/layout/hierarchy1"/>
    <dgm:cxn modelId="{1B8DE97E-E56D-49DB-B9E2-6534C4E4D6F7}" type="presOf" srcId="{7FC09EB4-EDCC-454A-8885-C131205AC953}" destId="{C2EF6523-792B-4195-8EAD-92767484BE87}" srcOrd="0" destOrd="0" presId="urn:microsoft.com/office/officeart/2005/8/layout/hierarchy1"/>
    <dgm:cxn modelId="{31E5DB8A-83A7-4B18-8593-61AAF5C0E702}" srcId="{7FC09EB4-EDCC-454A-8885-C131205AC953}" destId="{565DB76E-46E4-4C99-9B89-40085E89EB42}" srcOrd="1" destOrd="0" parTransId="{1CAF2BDD-D457-4E82-A9E6-12D5D3087FCE}" sibTransId="{8B5888B2-96C6-4D19-A65E-D3CEF0B127CE}"/>
    <dgm:cxn modelId="{9C5FC9B3-3EEB-415E-8103-32227B40D623}" type="presOf" srcId="{565DB76E-46E4-4C99-9B89-40085E89EB42}" destId="{EC6B0962-6640-479E-8360-70542824734B}" srcOrd="0" destOrd="0" presId="urn:microsoft.com/office/officeart/2005/8/layout/hierarchy1"/>
    <dgm:cxn modelId="{AD9E8A08-E46A-4A16-A677-EF8F68206D92}" type="presParOf" srcId="{C2EF6523-792B-4195-8EAD-92767484BE87}" destId="{FA993A78-C7B4-4269-858F-9CBE9E9F2F60}" srcOrd="0" destOrd="0" presId="urn:microsoft.com/office/officeart/2005/8/layout/hierarchy1"/>
    <dgm:cxn modelId="{2A95425E-C132-4F56-B404-FA655B3B6904}" type="presParOf" srcId="{FA993A78-C7B4-4269-858F-9CBE9E9F2F60}" destId="{0976B3AD-0FDA-4F81-951C-765A00BBEBB0}" srcOrd="0" destOrd="0" presId="urn:microsoft.com/office/officeart/2005/8/layout/hierarchy1"/>
    <dgm:cxn modelId="{19C56310-56E4-442F-8FCE-9AC39BA61FA0}" type="presParOf" srcId="{0976B3AD-0FDA-4F81-951C-765A00BBEBB0}" destId="{2376123E-82D2-4E2C-BCA3-258D019A68E7}" srcOrd="0" destOrd="0" presId="urn:microsoft.com/office/officeart/2005/8/layout/hierarchy1"/>
    <dgm:cxn modelId="{F195CF67-538F-40B0-9883-CD28B8F46825}" type="presParOf" srcId="{0976B3AD-0FDA-4F81-951C-765A00BBEBB0}" destId="{AEBB4827-61A2-43B7-8000-99FC9B63C7CD}" srcOrd="1" destOrd="0" presId="urn:microsoft.com/office/officeart/2005/8/layout/hierarchy1"/>
    <dgm:cxn modelId="{D0DF6B85-95DA-47F5-AC48-16DF50DC8CC2}" type="presParOf" srcId="{FA993A78-C7B4-4269-858F-9CBE9E9F2F60}" destId="{5E93E902-C4BE-4C82-BDE8-C14E2550088C}" srcOrd="1" destOrd="0" presId="urn:microsoft.com/office/officeart/2005/8/layout/hierarchy1"/>
    <dgm:cxn modelId="{CEB06CDE-72BE-4682-862D-35FAEAE74A2C}" type="presParOf" srcId="{C2EF6523-792B-4195-8EAD-92767484BE87}" destId="{2E21E388-A012-4355-B6FA-0BF32BDA348B}" srcOrd="1" destOrd="0" presId="urn:microsoft.com/office/officeart/2005/8/layout/hierarchy1"/>
    <dgm:cxn modelId="{F54E893A-40A2-4581-9EEE-C42F2A2B384C}" type="presParOf" srcId="{2E21E388-A012-4355-B6FA-0BF32BDA348B}" destId="{24637FCF-8482-4EB9-8417-CF4373C46426}" srcOrd="0" destOrd="0" presId="urn:microsoft.com/office/officeart/2005/8/layout/hierarchy1"/>
    <dgm:cxn modelId="{5B1C5481-BE12-4721-8156-4CCF665BF13D}" type="presParOf" srcId="{24637FCF-8482-4EB9-8417-CF4373C46426}" destId="{0973A46B-EFEC-4786-9FB3-5FE83E3DFF0B}" srcOrd="0" destOrd="0" presId="urn:microsoft.com/office/officeart/2005/8/layout/hierarchy1"/>
    <dgm:cxn modelId="{0410BCFF-F09D-470E-B521-A3D41989A3C1}" type="presParOf" srcId="{24637FCF-8482-4EB9-8417-CF4373C46426}" destId="{EC6B0962-6640-479E-8360-70542824734B}" srcOrd="1" destOrd="0" presId="urn:microsoft.com/office/officeart/2005/8/layout/hierarchy1"/>
    <dgm:cxn modelId="{D581FFE9-D412-4716-B0C0-01279C5017BD}" type="presParOf" srcId="{2E21E388-A012-4355-B6FA-0BF32BDA348B}" destId="{67DDB5F6-6805-4A60-8016-2F7053FE29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6123E-82D2-4E2C-BCA3-258D019A68E7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B4827-61A2-43B7-8000-99FC9B63C7CD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parent image is an OS without kernel </a:t>
          </a:r>
        </a:p>
      </dsp:txBody>
      <dsp:txXfrm>
        <a:off x="585701" y="1069830"/>
        <a:ext cx="4337991" cy="2693452"/>
      </dsp:txXfrm>
    </dsp:sp>
    <dsp:sp modelId="{0973A46B-EFEC-4786-9FB3-5FE83E3DFF0B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62-6640-479E-8360-70542824734B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has softwares/tools/Libraries based on the different Linux distributions.</a:t>
          </a:r>
        </a:p>
      </dsp:txBody>
      <dsp:txXfrm>
        <a:off x="6092527" y="106983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3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1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63B35-F4F4-38F0-1C04-F1F74793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Docker Installation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3862-C12C-ABC7-E810-CFF81FC3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VirtualBox/VMware/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hyper-v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Virtual image and repository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http://kb.roamware.com/repo/isos/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Docker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Docker repo(yum/apt/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-y yum-utils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yum-config-manager --add-repo https://download.docker.com/linux/rhel/docker-ce.repo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 Installing 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docker-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docker-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 containerd.io docker-compose-plugin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 Docker Engine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docker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7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31392-5610-6573-F9D2-2425158C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What is docker image exactly?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C2C3-974A-78ED-D4A9-BED1DF17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An Application along with its dependencies(environment and libraries) bundled together in a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Container is instance of an image.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147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8A35F8A-F762-85B4-15E2-42931F8F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87" y="771988"/>
            <a:ext cx="11529523" cy="5619432"/>
          </a:xfrm>
        </p:spPr>
      </p:pic>
    </p:spTree>
    <p:extLst>
      <p:ext uri="{BB962C8B-B14F-4D97-AF65-F5344CB8AC3E}">
        <p14:creationId xmlns:p14="http://schemas.microsoft.com/office/powerpoint/2010/main" val="33785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CAC92-12B6-0E99-68B2-1C9E7925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Parent Image?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AE65E-2144-17B5-B8A8-E361C24DB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85632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74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5464A-C2D0-C676-7AEB-678ADC6A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What is Docker registry?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37B2-D055-4EEB-B7C7-2E0CD5E0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IN" sz="2000"/>
          </a:p>
          <a:p>
            <a:r>
              <a:rPr lang="en-IN" sz="2000"/>
              <a:t>A Docker registry is a repository for Docker images.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b="1" u="sng"/>
              <a:t>Registries in the market</a:t>
            </a:r>
            <a:r>
              <a:rPr lang="en-IN" sz="2000"/>
              <a:t>  </a:t>
            </a:r>
          </a:p>
          <a:p>
            <a:pPr marL="0" indent="0">
              <a:buNone/>
            </a:pPr>
            <a:r>
              <a:rPr lang="en-IN" sz="2000"/>
              <a:t>Docker hub, </a:t>
            </a:r>
          </a:p>
          <a:p>
            <a:pPr marL="0" indent="0">
              <a:buNone/>
            </a:pPr>
            <a:r>
              <a:rPr lang="en-IN" sz="2000"/>
              <a:t>Azure Container Registry, </a:t>
            </a:r>
          </a:p>
          <a:p>
            <a:pPr marL="0" indent="0">
              <a:buNone/>
            </a:pPr>
            <a:r>
              <a:rPr lang="en-IN" sz="2000"/>
              <a:t>Google Container Registry,</a:t>
            </a:r>
          </a:p>
          <a:p>
            <a:pPr marL="0" indent="0">
              <a:buNone/>
            </a:pPr>
            <a:r>
              <a:rPr lang="en-IN" sz="2000"/>
              <a:t>Github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35618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55B51-64D0-5AC6-0921-9B4F11B2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/>
              <a:t>Dockerfile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CCC5-FD3D-35AD-7219-15236DF2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  <a:p>
            <a:r>
              <a:rPr lang="en-US" sz="2000"/>
              <a:t>It is file containing instructions to build the docker image</a:t>
            </a:r>
          </a:p>
        </p:txBody>
      </p:sp>
    </p:spTree>
    <p:extLst>
      <p:ext uri="{BB962C8B-B14F-4D97-AF65-F5344CB8AC3E}">
        <p14:creationId xmlns:p14="http://schemas.microsoft.com/office/powerpoint/2010/main" val="28787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E006-E843-7661-405A-4268A1BD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dirty="0"/>
              <a:t>What are Docker image layers?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885C-DB4E-C20F-7C85-5582E761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Each image can be made up from the many small images.</a:t>
            </a:r>
          </a:p>
          <a:p>
            <a:endParaRPr lang="en-US" sz="2000" dirty="0"/>
          </a:p>
          <a:p>
            <a:r>
              <a:rPr lang="en-US" sz="2000" dirty="0"/>
              <a:t>Each instruction in a </a:t>
            </a:r>
            <a:r>
              <a:rPr lang="en-US" sz="2000" dirty="0" err="1"/>
              <a:t>Dockerfile</a:t>
            </a:r>
            <a:r>
              <a:rPr lang="en-US" sz="2000" dirty="0"/>
              <a:t> results in a layer.</a:t>
            </a:r>
          </a:p>
          <a:p>
            <a:endParaRPr lang="en-US" sz="2000" dirty="0"/>
          </a:p>
          <a:p>
            <a:r>
              <a:rPr lang="en-US" sz="2000" dirty="0"/>
              <a:t>Layers are used to avoid transferring redundant information and skip build steps which have not changed.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713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6C7BF-B428-5CC4-A081-B603B72D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Operations on docker image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0282-B8DA-9897-B900-2AEBCA2B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i="1"/>
              <a:t>  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build       Build an image from a Dockerfile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inspect     Display detailed information on one or more images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pull        Pull an image or a repository from a registry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push        Push an image or a repository to a registry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rm          Remove one or more images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save        Save one or more images to a tar archive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load        Load an image from a tar archive or STDIN</a:t>
            </a:r>
          </a:p>
          <a:p>
            <a:pPr>
              <a:lnSpc>
                <a:spcPct val="100000"/>
              </a:lnSpc>
            </a:pPr>
            <a:r>
              <a:rPr lang="en-US" sz="1700" i="1"/>
              <a:t>  tag         Create a tag TARGET_IMAGE that refers to    SOURCE_IMAGE</a:t>
            </a:r>
            <a:endParaRPr lang="en-IN" sz="1700" i="1"/>
          </a:p>
        </p:txBody>
      </p:sp>
    </p:spTree>
    <p:extLst>
      <p:ext uri="{BB962C8B-B14F-4D97-AF65-F5344CB8AC3E}">
        <p14:creationId xmlns:p14="http://schemas.microsoft.com/office/powerpoint/2010/main" val="23957420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335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Wingdings</vt:lpstr>
      <vt:lpstr>AccentBoxVTI</vt:lpstr>
      <vt:lpstr>Docker Installation</vt:lpstr>
      <vt:lpstr>What is docker image exactly?</vt:lpstr>
      <vt:lpstr>PowerPoint Presentation</vt:lpstr>
      <vt:lpstr>What is Parent Image?</vt:lpstr>
      <vt:lpstr>What is Docker registry?</vt:lpstr>
      <vt:lpstr>What is Dockerfile?</vt:lpstr>
      <vt:lpstr>What are Docker image layers?</vt:lpstr>
      <vt:lpstr>Operations on docker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Installation</dc:title>
  <dc:creator>somnath jagdale</dc:creator>
  <cp:lastModifiedBy>somnath jagdale</cp:lastModifiedBy>
  <cp:revision>9</cp:revision>
  <dcterms:created xsi:type="dcterms:W3CDTF">2022-07-11T06:53:08Z</dcterms:created>
  <dcterms:modified xsi:type="dcterms:W3CDTF">2022-07-12T08:44:13Z</dcterms:modified>
</cp:coreProperties>
</file>