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3" r:id="rId1"/>
  </p:sldMasterIdLst>
  <p:sldIdLst>
    <p:sldId id="256" r:id="rId2"/>
    <p:sldId id="257" r:id="rId3"/>
    <p:sldId id="258" r:id="rId4"/>
    <p:sldId id="260" r:id="rId5"/>
    <p:sldId id="261" r:id="rId6"/>
    <p:sldId id="262" r:id="rId7"/>
    <p:sldId id="264" r:id="rId8"/>
    <p:sldId id="263" r:id="rId9"/>
    <p:sldId id="265"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0" d="100"/>
          <a:sy n="80" d="100"/>
        </p:scale>
        <p:origin x="58"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D553CA-1926-477D-939F-55570950BC68}"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D8667484-347E-45B4-BB71-3BFEE6A10493}">
      <dgm:prSet/>
      <dgm:spPr/>
      <dgm:t>
        <a:bodyPr/>
        <a:lstStyle/>
        <a:p>
          <a:r>
            <a:rPr lang="en-US" dirty="0" err="1"/>
            <a:t>Pytorch</a:t>
          </a:r>
          <a:r>
            <a:rPr lang="en-US" dirty="0"/>
            <a:t>  - Its a widely used open-source machine learning framework used for various applications, developed by the Facebook AI research team.</a:t>
          </a:r>
        </a:p>
      </dgm:t>
    </dgm:pt>
    <dgm:pt modelId="{EDCD312F-41D9-4A19-9B85-CA8819ADB53A}" type="parTrans" cxnId="{EC2FF2AA-CA61-4CB4-8F71-8D36A8FEFE62}">
      <dgm:prSet/>
      <dgm:spPr/>
      <dgm:t>
        <a:bodyPr/>
        <a:lstStyle/>
        <a:p>
          <a:endParaRPr lang="en-US"/>
        </a:p>
      </dgm:t>
    </dgm:pt>
    <dgm:pt modelId="{2E0CEB9A-F558-4AB3-B3E5-9201C2896200}" type="sibTrans" cxnId="{EC2FF2AA-CA61-4CB4-8F71-8D36A8FEFE62}">
      <dgm:prSet/>
      <dgm:spPr/>
      <dgm:t>
        <a:bodyPr/>
        <a:lstStyle/>
        <a:p>
          <a:endParaRPr lang="en-US"/>
        </a:p>
      </dgm:t>
    </dgm:pt>
    <dgm:pt modelId="{E0168652-F64C-4B00-B2B6-2D53A54A731B}">
      <dgm:prSet/>
      <dgm:spPr/>
      <dgm:t>
        <a:bodyPr/>
        <a:lstStyle/>
        <a:p>
          <a:r>
            <a:rPr lang="en-US" dirty="0" err="1"/>
            <a:t>Numpy</a:t>
          </a:r>
          <a:r>
            <a:rPr lang="en-US" dirty="0"/>
            <a:t> - It is a library for python programming language, which is used to perform large variety of mathematical functions to operate on array. It frees up the memory faster so that the overall task executes faster.</a:t>
          </a:r>
        </a:p>
      </dgm:t>
    </dgm:pt>
    <dgm:pt modelId="{F660FC8B-BC9C-4E3B-B3E2-038EEDA42D0B}" type="parTrans" cxnId="{894710CB-6E12-4174-A1D1-53F9617340D3}">
      <dgm:prSet/>
      <dgm:spPr/>
      <dgm:t>
        <a:bodyPr/>
        <a:lstStyle/>
        <a:p>
          <a:endParaRPr lang="en-US"/>
        </a:p>
      </dgm:t>
    </dgm:pt>
    <dgm:pt modelId="{8E5E089D-DB1D-4DA6-949D-5111278C3CEE}" type="sibTrans" cxnId="{894710CB-6E12-4174-A1D1-53F9617340D3}">
      <dgm:prSet/>
      <dgm:spPr/>
      <dgm:t>
        <a:bodyPr/>
        <a:lstStyle/>
        <a:p>
          <a:endParaRPr lang="en-US"/>
        </a:p>
      </dgm:t>
    </dgm:pt>
    <dgm:pt modelId="{C96B8F83-B157-4E15-A1BD-9A8444DAA189}">
      <dgm:prSet/>
      <dgm:spPr/>
      <dgm:t>
        <a:bodyPr/>
        <a:lstStyle/>
        <a:p>
          <a:r>
            <a:rPr lang="en-US" dirty="0" err="1"/>
            <a:t>Pygame</a:t>
          </a:r>
          <a:r>
            <a:rPr lang="en-US" dirty="0"/>
            <a:t> - It is an open-source cross platform library intended for writing video games and other multimedia applications. It can run on various operating systems and platforms.</a:t>
          </a:r>
        </a:p>
      </dgm:t>
    </dgm:pt>
    <dgm:pt modelId="{38E0E2C4-9663-489B-B819-A115C23EE7B6}" type="parTrans" cxnId="{7312990D-3944-4AD6-8757-10A1FC8E66BE}">
      <dgm:prSet/>
      <dgm:spPr/>
      <dgm:t>
        <a:bodyPr/>
        <a:lstStyle/>
        <a:p>
          <a:endParaRPr lang="en-US"/>
        </a:p>
      </dgm:t>
    </dgm:pt>
    <dgm:pt modelId="{130720D3-7636-4081-9F39-2A588597615A}" type="sibTrans" cxnId="{7312990D-3944-4AD6-8757-10A1FC8E66BE}">
      <dgm:prSet/>
      <dgm:spPr/>
      <dgm:t>
        <a:bodyPr/>
        <a:lstStyle/>
        <a:p>
          <a:endParaRPr lang="en-US"/>
        </a:p>
      </dgm:t>
    </dgm:pt>
    <dgm:pt modelId="{16904E67-D7FB-4630-A9C2-EFFA68777DF1}" type="pres">
      <dgm:prSet presAssocID="{19D553CA-1926-477D-939F-55570950BC68}" presName="outerComposite" presStyleCnt="0">
        <dgm:presLayoutVars>
          <dgm:chMax val="5"/>
          <dgm:dir/>
          <dgm:resizeHandles val="exact"/>
        </dgm:presLayoutVars>
      </dgm:prSet>
      <dgm:spPr/>
    </dgm:pt>
    <dgm:pt modelId="{37DBDF92-4024-46D0-B48A-DE06FB18C225}" type="pres">
      <dgm:prSet presAssocID="{19D553CA-1926-477D-939F-55570950BC68}" presName="dummyMaxCanvas" presStyleCnt="0">
        <dgm:presLayoutVars/>
      </dgm:prSet>
      <dgm:spPr/>
    </dgm:pt>
    <dgm:pt modelId="{DBC706D6-61A3-457F-A6DC-A339069769F3}" type="pres">
      <dgm:prSet presAssocID="{19D553CA-1926-477D-939F-55570950BC68}" presName="ThreeNodes_1" presStyleLbl="node1" presStyleIdx="0" presStyleCnt="3">
        <dgm:presLayoutVars>
          <dgm:bulletEnabled val="1"/>
        </dgm:presLayoutVars>
      </dgm:prSet>
      <dgm:spPr/>
    </dgm:pt>
    <dgm:pt modelId="{B0AC5BB5-7DCA-462C-99B2-0DCC8A643F5A}" type="pres">
      <dgm:prSet presAssocID="{19D553CA-1926-477D-939F-55570950BC68}" presName="ThreeNodes_2" presStyleLbl="node1" presStyleIdx="1" presStyleCnt="3">
        <dgm:presLayoutVars>
          <dgm:bulletEnabled val="1"/>
        </dgm:presLayoutVars>
      </dgm:prSet>
      <dgm:spPr/>
    </dgm:pt>
    <dgm:pt modelId="{3CE62981-AB96-4DA8-A4D4-EE5FFE9C8736}" type="pres">
      <dgm:prSet presAssocID="{19D553CA-1926-477D-939F-55570950BC68}" presName="ThreeNodes_3" presStyleLbl="node1" presStyleIdx="2" presStyleCnt="3">
        <dgm:presLayoutVars>
          <dgm:bulletEnabled val="1"/>
        </dgm:presLayoutVars>
      </dgm:prSet>
      <dgm:spPr/>
    </dgm:pt>
    <dgm:pt modelId="{210A02DC-A23D-4A20-B5DD-4BA2B5905AC0}" type="pres">
      <dgm:prSet presAssocID="{19D553CA-1926-477D-939F-55570950BC68}" presName="ThreeConn_1-2" presStyleLbl="fgAccFollowNode1" presStyleIdx="0" presStyleCnt="2">
        <dgm:presLayoutVars>
          <dgm:bulletEnabled val="1"/>
        </dgm:presLayoutVars>
      </dgm:prSet>
      <dgm:spPr/>
    </dgm:pt>
    <dgm:pt modelId="{11082B9E-1A19-4F57-9DB0-41E30E020F0A}" type="pres">
      <dgm:prSet presAssocID="{19D553CA-1926-477D-939F-55570950BC68}" presName="ThreeConn_2-3" presStyleLbl="fgAccFollowNode1" presStyleIdx="1" presStyleCnt="2">
        <dgm:presLayoutVars>
          <dgm:bulletEnabled val="1"/>
        </dgm:presLayoutVars>
      </dgm:prSet>
      <dgm:spPr/>
    </dgm:pt>
    <dgm:pt modelId="{BA06F6FA-ADEE-42C4-893F-9E061111F3A5}" type="pres">
      <dgm:prSet presAssocID="{19D553CA-1926-477D-939F-55570950BC68}" presName="ThreeNodes_1_text" presStyleLbl="node1" presStyleIdx="2" presStyleCnt="3">
        <dgm:presLayoutVars>
          <dgm:bulletEnabled val="1"/>
        </dgm:presLayoutVars>
      </dgm:prSet>
      <dgm:spPr/>
    </dgm:pt>
    <dgm:pt modelId="{F8C10D25-449D-4A59-B3B6-D8558D8BBBDA}" type="pres">
      <dgm:prSet presAssocID="{19D553CA-1926-477D-939F-55570950BC68}" presName="ThreeNodes_2_text" presStyleLbl="node1" presStyleIdx="2" presStyleCnt="3">
        <dgm:presLayoutVars>
          <dgm:bulletEnabled val="1"/>
        </dgm:presLayoutVars>
      </dgm:prSet>
      <dgm:spPr/>
    </dgm:pt>
    <dgm:pt modelId="{1C0AB35A-37BA-48F8-A643-9F835223B1F2}" type="pres">
      <dgm:prSet presAssocID="{19D553CA-1926-477D-939F-55570950BC68}" presName="ThreeNodes_3_text" presStyleLbl="node1" presStyleIdx="2" presStyleCnt="3">
        <dgm:presLayoutVars>
          <dgm:bulletEnabled val="1"/>
        </dgm:presLayoutVars>
      </dgm:prSet>
      <dgm:spPr/>
    </dgm:pt>
  </dgm:ptLst>
  <dgm:cxnLst>
    <dgm:cxn modelId="{7312990D-3944-4AD6-8757-10A1FC8E66BE}" srcId="{19D553CA-1926-477D-939F-55570950BC68}" destId="{C96B8F83-B157-4E15-A1BD-9A8444DAA189}" srcOrd="2" destOrd="0" parTransId="{38E0E2C4-9663-489B-B819-A115C23EE7B6}" sibTransId="{130720D3-7636-4081-9F39-2A588597615A}"/>
    <dgm:cxn modelId="{784C8110-FBE6-4645-97C6-4BDB8CC3BD71}" type="presOf" srcId="{C96B8F83-B157-4E15-A1BD-9A8444DAA189}" destId="{3CE62981-AB96-4DA8-A4D4-EE5FFE9C8736}" srcOrd="0" destOrd="0" presId="urn:microsoft.com/office/officeart/2005/8/layout/vProcess5"/>
    <dgm:cxn modelId="{B3984C26-781A-4178-8383-1165D54C03AC}" type="presOf" srcId="{D8667484-347E-45B4-BB71-3BFEE6A10493}" destId="{DBC706D6-61A3-457F-A6DC-A339069769F3}" srcOrd="0" destOrd="0" presId="urn:microsoft.com/office/officeart/2005/8/layout/vProcess5"/>
    <dgm:cxn modelId="{4F4D4C44-EAEF-4A70-84A2-9CC516B1712C}" type="presOf" srcId="{C96B8F83-B157-4E15-A1BD-9A8444DAA189}" destId="{1C0AB35A-37BA-48F8-A643-9F835223B1F2}" srcOrd="1" destOrd="0" presId="urn:microsoft.com/office/officeart/2005/8/layout/vProcess5"/>
    <dgm:cxn modelId="{1DC935A2-C947-4FE7-9D7D-5092E5026E03}" type="presOf" srcId="{D8667484-347E-45B4-BB71-3BFEE6A10493}" destId="{BA06F6FA-ADEE-42C4-893F-9E061111F3A5}" srcOrd="1" destOrd="0" presId="urn:microsoft.com/office/officeart/2005/8/layout/vProcess5"/>
    <dgm:cxn modelId="{EC2FF2AA-CA61-4CB4-8F71-8D36A8FEFE62}" srcId="{19D553CA-1926-477D-939F-55570950BC68}" destId="{D8667484-347E-45B4-BB71-3BFEE6A10493}" srcOrd="0" destOrd="0" parTransId="{EDCD312F-41D9-4A19-9B85-CA8819ADB53A}" sibTransId="{2E0CEB9A-F558-4AB3-B3E5-9201C2896200}"/>
    <dgm:cxn modelId="{F1578EBE-704E-4E3F-A6A7-0192DF20B30D}" type="presOf" srcId="{E0168652-F64C-4B00-B2B6-2D53A54A731B}" destId="{F8C10D25-449D-4A59-B3B6-D8558D8BBBDA}" srcOrd="1" destOrd="0" presId="urn:microsoft.com/office/officeart/2005/8/layout/vProcess5"/>
    <dgm:cxn modelId="{894710CB-6E12-4174-A1D1-53F9617340D3}" srcId="{19D553CA-1926-477D-939F-55570950BC68}" destId="{E0168652-F64C-4B00-B2B6-2D53A54A731B}" srcOrd="1" destOrd="0" parTransId="{F660FC8B-BC9C-4E3B-B3E2-038EEDA42D0B}" sibTransId="{8E5E089D-DB1D-4DA6-949D-5111278C3CEE}"/>
    <dgm:cxn modelId="{D2847ED1-D6B0-407A-AD1A-451568CDE847}" type="presOf" srcId="{8E5E089D-DB1D-4DA6-949D-5111278C3CEE}" destId="{11082B9E-1A19-4F57-9DB0-41E30E020F0A}" srcOrd="0" destOrd="0" presId="urn:microsoft.com/office/officeart/2005/8/layout/vProcess5"/>
    <dgm:cxn modelId="{95F896DA-F1D0-4EF4-AA3C-402B08866759}" type="presOf" srcId="{2E0CEB9A-F558-4AB3-B3E5-9201C2896200}" destId="{210A02DC-A23D-4A20-B5DD-4BA2B5905AC0}" srcOrd="0" destOrd="0" presId="urn:microsoft.com/office/officeart/2005/8/layout/vProcess5"/>
    <dgm:cxn modelId="{1516B6E3-EC3E-4DF7-8053-5211AEED8202}" type="presOf" srcId="{E0168652-F64C-4B00-B2B6-2D53A54A731B}" destId="{B0AC5BB5-7DCA-462C-99B2-0DCC8A643F5A}" srcOrd="0" destOrd="0" presId="urn:microsoft.com/office/officeart/2005/8/layout/vProcess5"/>
    <dgm:cxn modelId="{AE4788FF-36A8-48F3-9FED-B94D80B8B131}" type="presOf" srcId="{19D553CA-1926-477D-939F-55570950BC68}" destId="{16904E67-D7FB-4630-A9C2-EFFA68777DF1}" srcOrd="0" destOrd="0" presId="urn:microsoft.com/office/officeart/2005/8/layout/vProcess5"/>
    <dgm:cxn modelId="{5361C856-8E7B-4237-8FB0-0EF35BC43CA8}" type="presParOf" srcId="{16904E67-D7FB-4630-A9C2-EFFA68777DF1}" destId="{37DBDF92-4024-46D0-B48A-DE06FB18C225}" srcOrd="0" destOrd="0" presId="urn:microsoft.com/office/officeart/2005/8/layout/vProcess5"/>
    <dgm:cxn modelId="{1E00B634-80D3-4BFA-93C1-33C02D9BBF68}" type="presParOf" srcId="{16904E67-D7FB-4630-A9C2-EFFA68777DF1}" destId="{DBC706D6-61A3-457F-A6DC-A339069769F3}" srcOrd="1" destOrd="0" presId="urn:microsoft.com/office/officeart/2005/8/layout/vProcess5"/>
    <dgm:cxn modelId="{DD059B19-CBDE-401E-91A2-2AE7AEE4760E}" type="presParOf" srcId="{16904E67-D7FB-4630-A9C2-EFFA68777DF1}" destId="{B0AC5BB5-7DCA-462C-99B2-0DCC8A643F5A}" srcOrd="2" destOrd="0" presId="urn:microsoft.com/office/officeart/2005/8/layout/vProcess5"/>
    <dgm:cxn modelId="{908B09AE-8B16-4F54-AB20-1CCC50AA2E3C}" type="presParOf" srcId="{16904E67-D7FB-4630-A9C2-EFFA68777DF1}" destId="{3CE62981-AB96-4DA8-A4D4-EE5FFE9C8736}" srcOrd="3" destOrd="0" presId="urn:microsoft.com/office/officeart/2005/8/layout/vProcess5"/>
    <dgm:cxn modelId="{83491763-5FA4-4E8C-B3C9-79670142638E}" type="presParOf" srcId="{16904E67-D7FB-4630-A9C2-EFFA68777DF1}" destId="{210A02DC-A23D-4A20-B5DD-4BA2B5905AC0}" srcOrd="4" destOrd="0" presId="urn:microsoft.com/office/officeart/2005/8/layout/vProcess5"/>
    <dgm:cxn modelId="{B7622C84-7A18-46A8-8299-2760531A16A4}" type="presParOf" srcId="{16904E67-D7FB-4630-A9C2-EFFA68777DF1}" destId="{11082B9E-1A19-4F57-9DB0-41E30E020F0A}" srcOrd="5" destOrd="0" presId="urn:microsoft.com/office/officeart/2005/8/layout/vProcess5"/>
    <dgm:cxn modelId="{1B6E0D47-61A6-4BD5-A284-C12CEE97BABB}" type="presParOf" srcId="{16904E67-D7FB-4630-A9C2-EFFA68777DF1}" destId="{BA06F6FA-ADEE-42C4-893F-9E061111F3A5}" srcOrd="6" destOrd="0" presId="urn:microsoft.com/office/officeart/2005/8/layout/vProcess5"/>
    <dgm:cxn modelId="{D289CA93-AEA3-4204-907A-1046F037C3AE}" type="presParOf" srcId="{16904E67-D7FB-4630-A9C2-EFFA68777DF1}" destId="{F8C10D25-449D-4A59-B3B6-D8558D8BBBDA}" srcOrd="7" destOrd="0" presId="urn:microsoft.com/office/officeart/2005/8/layout/vProcess5"/>
    <dgm:cxn modelId="{F185B606-7CBF-4855-8163-C398525FEB03}" type="presParOf" srcId="{16904E67-D7FB-4630-A9C2-EFFA68777DF1}" destId="{1C0AB35A-37BA-48F8-A643-9F835223B1F2}" srcOrd="8"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99B2B1-86EC-40B7-B0ED-CA375D4F1E0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38E3302-A2E4-4455-A173-741659DDD10C}">
      <dgm:prSet/>
      <dgm:spPr>
        <a:ln>
          <a:solidFill>
            <a:schemeClr val="accent6">
              <a:lumMod val="75000"/>
            </a:schemeClr>
          </a:solidFill>
        </a:ln>
      </dgm:spPr>
      <dgm:t>
        <a:bodyPr/>
        <a:lstStyle/>
        <a:p>
          <a:r>
            <a:rPr lang="en-US" dirty="0"/>
            <a:t>Algorithms developed to train agents using programming.(.</a:t>
          </a:r>
          <a:r>
            <a:rPr lang="en-US" dirty="0" err="1"/>
            <a:t>py</a:t>
          </a:r>
          <a:r>
            <a:rPr lang="en-US" dirty="0"/>
            <a:t> files)</a:t>
          </a:r>
        </a:p>
      </dgm:t>
    </dgm:pt>
    <dgm:pt modelId="{D5869FC4-82A0-401C-8ECE-6DAC9D9D27C1}" type="parTrans" cxnId="{D2D4842F-0689-4331-8CC7-278EA779CDAF}">
      <dgm:prSet/>
      <dgm:spPr/>
      <dgm:t>
        <a:bodyPr/>
        <a:lstStyle/>
        <a:p>
          <a:endParaRPr lang="en-US"/>
        </a:p>
      </dgm:t>
    </dgm:pt>
    <dgm:pt modelId="{17A0915F-D833-4F99-B51A-B7987193331D}" type="sibTrans" cxnId="{D2D4842F-0689-4331-8CC7-278EA779CDAF}">
      <dgm:prSet/>
      <dgm:spPr/>
      <dgm:t>
        <a:bodyPr/>
        <a:lstStyle/>
        <a:p>
          <a:endParaRPr lang="en-US"/>
        </a:p>
      </dgm:t>
    </dgm:pt>
    <dgm:pt modelId="{1947E2D6-A50F-4DAE-95E5-23C9BF9F999B}">
      <dgm:prSet/>
      <dgm:spPr>
        <a:ln>
          <a:solidFill>
            <a:srgbClr val="00B050"/>
          </a:solidFill>
        </a:ln>
      </dgm:spPr>
      <dgm:t>
        <a:bodyPr/>
        <a:lstStyle/>
        <a:p>
          <a:r>
            <a:rPr lang="en-US" dirty="0"/>
            <a:t>Documentation manual mentioning about game implementation about various models.</a:t>
          </a:r>
        </a:p>
      </dgm:t>
    </dgm:pt>
    <dgm:pt modelId="{60B2FD89-B64D-451F-8BD5-9C8089FFE0EB}" type="parTrans" cxnId="{D87634E5-4264-4AFD-9C11-502290834A50}">
      <dgm:prSet/>
      <dgm:spPr/>
      <dgm:t>
        <a:bodyPr/>
        <a:lstStyle/>
        <a:p>
          <a:endParaRPr lang="en-US"/>
        </a:p>
      </dgm:t>
    </dgm:pt>
    <dgm:pt modelId="{43C106B2-820B-464F-816B-7D75DEE4AA16}" type="sibTrans" cxnId="{D87634E5-4264-4AFD-9C11-502290834A50}">
      <dgm:prSet/>
      <dgm:spPr/>
      <dgm:t>
        <a:bodyPr/>
        <a:lstStyle/>
        <a:p>
          <a:endParaRPr lang="en-US"/>
        </a:p>
      </dgm:t>
    </dgm:pt>
    <dgm:pt modelId="{3DE63764-F972-4B80-8D51-3B6514923D15}">
      <dgm:prSet/>
      <dgm:spPr>
        <a:ln>
          <a:solidFill>
            <a:srgbClr val="00B050"/>
          </a:solidFill>
        </a:ln>
      </dgm:spPr>
      <dgm:t>
        <a:bodyPr/>
        <a:lstStyle/>
        <a:p>
          <a:r>
            <a:rPr lang="en-US"/>
            <a:t>Presentation on project overview.</a:t>
          </a:r>
        </a:p>
      </dgm:t>
    </dgm:pt>
    <dgm:pt modelId="{B9153019-CBB0-4505-9CDB-C2558AC6FED7}" type="parTrans" cxnId="{A20D28AB-7DF5-4AFE-9599-34635AB4A151}">
      <dgm:prSet/>
      <dgm:spPr/>
      <dgm:t>
        <a:bodyPr/>
        <a:lstStyle/>
        <a:p>
          <a:endParaRPr lang="en-US"/>
        </a:p>
      </dgm:t>
    </dgm:pt>
    <dgm:pt modelId="{8423C7C1-5628-4458-9BE6-9D2F43253A4D}" type="sibTrans" cxnId="{A20D28AB-7DF5-4AFE-9599-34635AB4A151}">
      <dgm:prSet/>
      <dgm:spPr/>
      <dgm:t>
        <a:bodyPr/>
        <a:lstStyle/>
        <a:p>
          <a:endParaRPr lang="en-US"/>
        </a:p>
      </dgm:t>
    </dgm:pt>
    <dgm:pt modelId="{6EE222D1-0CE3-4A08-9793-D6FAACDEFA51}">
      <dgm:prSet/>
      <dgm:spPr>
        <a:ln>
          <a:solidFill>
            <a:srgbClr val="00B050"/>
          </a:solidFill>
        </a:ln>
      </dgm:spPr>
      <dgm:t>
        <a:bodyPr/>
        <a:lstStyle/>
        <a:p>
          <a:r>
            <a:rPr lang="en-US" dirty="0"/>
            <a:t>YouTube link demonstrating the game implementation</a:t>
          </a:r>
        </a:p>
      </dgm:t>
    </dgm:pt>
    <dgm:pt modelId="{5CD5A1F5-3A3D-4EB2-8B44-BAEA98C36B24}" type="parTrans" cxnId="{37360C9B-E9D4-48A1-82A1-9C641E953905}">
      <dgm:prSet/>
      <dgm:spPr/>
      <dgm:t>
        <a:bodyPr/>
        <a:lstStyle/>
        <a:p>
          <a:endParaRPr lang="en-US"/>
        </a:p>
      </dgm:t>
    </dgm:pt>
    <dgm:pt modelId="{CD8426FC-3957-4A0B-AFCF-6AD4FED283A1}" type="sibTrans" cxnId="{37360C9B-E9D4-48A1-82A1-9C641E953905}">
      <dgm:prSet/>
      <dgm:spPr/>
      <dgm:t>
        <a:bodyPr/>
        <a:lstStyle/>
        <a:p>
          <a:endParaRPr lang="en-US"/>
        </a:p>
      </dgm:t>
    </dgm:pt>
    <dgm:pt modelId="{3E806FD8-A3EA-417C-AB33-B7CBBB4F4F5B}">
      <dgm:prSet/>
      <dgm:spPr>
        <a:ln>
          <a:solidFill>
            <a:srgbClr val="00B050"/>
          </a:solidFill>
        </a:ln>
      </dgm:spPr>
      <dgm:t>
        <a:bodyPr/>
        <a:lstStyle/>
        <a:p>
          <a:r>
            <a:rPr lang="en-US"/>
            <a:t>GitHub link for the project</a:t>
          </a:r>
        </a:p>
      </dgm:t>
    </dgm:pt>
    <dgm:pt modelId="{F4AFD112-0755-4B96-A9F7-2796087A6BA0}" type="parTrans" cxnId="{51C34ACA-1C9E-4B59-BE89-7826EE36DDB0}">
      <dgm:prSet/>
      <dgm:spPr/>
      <dgm:t>
        <a:bodyPr/>
        <a:lstStyle/>
        <a:p>
          <a:endParaRPr lang="en-US"/>
        </a:p>
      </dgm:t>
    </dgm:pt>
    <dgm:pt modelId="{995F4F78-42E3-44CA-AE9E-1B8676F1A18E}" type="sibTrans" cxnId="{51C34ACA-1C9E-4B59-BE89-7826EE36DDB0}">
      <dgm:prSet/>
      <dgm:spPr/>
      <dgm:t>
        <a:bodyPr/>
        <a:lstStyle/>
        <a:p>
          <a:endParaRPr lang="en-US"/>
        </a:p>
      </dgm:t>
    </dgm:pt>
    <dgm:pt modelId="{E2E92D0D-38BA-4209-97F9-B0E7E5F5A32B}" type="pres">
      <dgm:prSet presAssocID="{BC99B2B1-86EC-40B7-B0ED-CA375D4F1E0A}" presName="linear" presStyleCnt="0">
        <dgm:presLayoutVars>
          <dgm:animLvl val="lvl"/>
          <dgm:resizeHandles val="exact"/>
        </dgm:presLayoutVars>
      </dgm:prSet>
      <dgm:spPr/>
    </dgm:pt>
    <dgm:pt modelId="{5C00A25D-B84E-4221-B331-C143DFB1FFB0}" type="pres">
      <dgm:prSet presAssocID="{538E3302-A2E4-4455-A173-741659DDD10C}" presName="parentText" presStyleLbl="node1" presStyleIdx="0" presStyleCnt="5">
        <dgm:presLayoutVars>
          <dgm:chMax val="0"/>
          <dgm:bulletEnabled val="1"/>
        </dgm:presLayoutVars>
      </dgm:prSet>
      <dgm:spPr/>
    </dgm:pt>
    <dgm:pt modelId="{D05D34F4-052B-4690-B9FA-3AC82AAC4EF1}" type="pres">
      <dgm:prSet presAssocID="{17A0915F-D833-4F99-B51A-B7987193331D}" presName="spacer" presStyleCnt="0"/>
      <dgm:spPr/>
    </dgm:pt>
    <dgm:pt modelId="{88E662C3-33E8-4BD0-AE9C-BC5538D25F5A}" type="pres">
      <dgm:prSet presAssocID="{1947E2D6-A50F-4DAE-95E5-23C9BF9F999B}" presName="parentText" presStyleLbl="node1" presStyleIdx="1" presStyleCnt="5">
        <dgm:presLayoutVars>
          <dgm:chMax val="0"/>
          <dgm:bulletEnabled val="1"/>
        </dgm:presLayoutVars>
      </dgm:prSet>
      <dgm:spPr/>
    </dgm:pt>
    <dgm:pt modelId="{81CCA1BB-E30E-44E7-AC0A-497F9C0292C7}" type="pres">
      <dgm:prSet presAssocID="{43C106B2-820B-464F-816B-7D75DEE4AA16}" presName="spacer" presStyleCnt="0"/>
      <dgm:spPr/>
    </dgm:pt>
    <dgm:pt modelId="{A1846406-5FD5-46EE-A18C-ABC04871E833}" type="pres">
      <dgm:prSet presAssocID="{3DE63764-F972-4B80-8D51-3B6514923D15}" presName="parentText" presStyleLbl="node1" presStyleIdx="2" presStyleCnt="5">
        <dgm:presLayoutVars>
          <dgm:chMax val="0"/>
          <dgm:bulletEnabled val="1"/>
        </dgm:presLayoutVars>
      </dgm:prSet>
      <dgm:spPr/>
    </dgm:pt>
    <dgm:pt modelId="{72AD1C20-7745-40B5-AED8-76F9B0B54632}" type="pres">
      <dgm:prSet presAssocID="{8423C7C1-5628-4458-9BE6-9D2F43253A4D}" presName="spacer" presStyleCnt="0"/>
      <dgm:spPr/>
    </dgm:pt>
    <dgm:pt modelId="{0E6E5C79-12F7-4FAD-89CB-78F156208227}" type="pres">
      <dgm:prSet presAssocID="{6EE222D1-0CE3-4A08-9793-D6FAACDEFA51}" presName="parentText" presStyleLbl="node1" presStyleIdx="3" presStyleCnt="5">
        <dgm:presLayoutVars>
          <dgm:chMax val="0"/>
          <dgm:bulletEnabled val="1"/>
        </dgm:presLayoutVars>
      </dgm:prSet>
      <dgm:spPr/>
    </dgm:pt>
    <dgm:pt modelId="{7FCEC5A6-EF2D-4961-AB28-9718C553EE5A}" type="pres">
      <dgm:prSet presAssocID="{CD8426FC-3957-4A0B-AFCF-6AD4FED283A1}" presName="spacer" presStyleCnt="0"/>
      <dgm:spPr/>
    </dgm:pt>
    <dgm:pt modelId="{E9A2398A-3D70-499C-9296-2C81C97417ED}" type="pres">
      <dgm:prSet presAssocID="{3E806FD8-A3EA-417C-AB33-B7CBBB4F4F5B}" presName="parentText" presStyleLbl="node1" presStyleIdx="4" presStyleCnt="5">
        <dgm:presLayoutVars>
          <dgm:chMax val="0"/>
          <dgm:bulletEnabled val="1"/>
        </dgm:presLayoutVars>
      </dgm:prSet>
      <dgm:spPr/>
    </dgm:pt>
  </dgm:ptLst>
  <dgm:cxnLst>
    <dgm:cxn modelId="{D2D4842F-0689-4331-8CC7-278EA779CDAF}" srcId="{BC99B2B1-86EC-40B7-B0ED-CA375D4F1E0A}" destId="{538E3302-A2E4-4455-A173-741659DDD10C}" srcOrd="0" destOrd="0" parTransId="{D5869FC4-82A0-401C-8ECE-6DAC9D9D27C1}" sibTransId="{17A0915F-D833-4F99-B51A-B7987193331D}"/>
    <dgm:cxn modelId="{78895C5D-279A-4B46-A50C-3CDAF4B2D681}" type="presOf" srcId="{3E806FD8-A3EA-417C-AB33-B7CBBB4F4F5B}" destId="{E9A2398A-3D70-499C-9296-2C81C97417ED}" srcOrd="0" destOrd="0" presId="urn:microsoft.com/office/officeart/2005/8/layout/vList2"/>
    <dgm:cxn modelId="{AA774943-8C6C-4328-BB65-A2E77CEA5F37}" type="presOf" srcId="{538E3302-A2E4-4455-A173-741659DDD10C}" destId="{5C00A25D-B84E-4221-B331-C143DFB1FFB0}" srcOrd="0" destOrd="0" presId="urn:microsoft.com/office/officeart/2005/8/layout/vList2"/>
    <dgm:cxn modelId="{E9515C8C-01C0-4CA1-89A8-5DF1A9FFBF32}" type="presOf" srcId="{BC99B2B1-86EC-40B7-B0ED-CA375D4F1E0A}" destId="{E2E92D0D-38BA-4209-97F9-B0E7E5F5A32B}" srcOrd="0" destOrd="0" presId="urn:microsoft.com/office/officeart/2005/8/layout/vList2"/>
    <dgm:cxn modelId="{37360C9B-E9D4-48A1-82A1-9C641E953905}" srcId="{BC99B2B1-86EC-40B7-B0ED-CA375D4F1E0A}" destId="{6EE222D1-0CE3-4A08-9793-D6FAACDEFA51}" srcOrd="3" destOrd="0" parTransId="{5CD5A1F5-3A3D-4EB2-8B44-BAEA98C36B24}" sibTransId="{CD8426FC-3957-4A0B-AFCF-6AD4FED283A1}"/>
    <dgm:cxn modelId="{A20D28AB-7DF5-4AFE-9599-34635AB4A151}" srcId="{BC99B2B1-86EC-40B7-B0ED-CA375D4F1E0A}" destId="{3DE63764-F972-4B80-8D51-3B6514923D15}" srcOrd="2" destOrd="0" parTransId="{B9153019-CBB0-4505-9CDB-C2558AC6FED7}" sibTransId="{8423C7C1-5628-4458-9BE6-9D2F43253A4D}"/>
    <dgm:cxn modelId="{72EFBCB2-2670-4E9F-9D01-9E02200C91D4}" type="presOf" srcId="{1947E2D6-A50F-4DAE-95E5-23C9BF9F999B}" destId="{88E662C3-33E8-4BD0-AE9C-BC5538D25F5A}" srcOrd="0" destOrd="0" presId="urn:microsoft.com/office/officeart/2005/8/layout/vList2"/>
    <dgm:cxn modelId="{51C34ACA-1C9E-4B59-BE89-7826EE36DDB0}" srcId="{BC99B2B1-86EC-40B7-B0ED-CA375D4F1E0A}" destId="{3E806FD8-A3EA-417C-AB33-B7CBBB4F4F5B}" srcOrd="4" destOrd="0" parTransId="{F4AFD112-0755-4B96-A9F7-2796087A6BA0}" sibTransId="{995F4F78-42E3-44CA-AE9E-1B8676F1A18E}"/>
    <dgm:cxn modelId="{D87634E5-4264-4AFD-9C11-502290834A50}" srcId="{BC99B2B1-86EC-40B7-B0ED-CA375D4F1E0A}" destId="{1947E2D6-A50F-4DAE-95E5-23C9BF9F999B}" srcOrd="1" destOrd="0" parTransId="{60B2FD89-B64D-451F-8BD5-9C8089FFE0EB}" sibTransId="{43C106B2-820B-464F-816B-7D75DEE4AA16}"/>
    <dgm:cxn modelId="{2F29D0F9-B9A2-4AF2-AD89-5746271215F2}" type="presOf" srcId="{3DE63764-F972-4B80-8D51-3B6514923D15}" destId="{A1846406-5FD5-46EE-A18C-ABC04871E833}" srcOrd="0" destOrd="0" presId="urn:microsoft.com/office/officeart/2005/8/layout/vList2"/>
    <dgm:cxn modelId="{044629FB-B9E9-4612-A211-8771CB95B6AF}" type="presOf" srcId="{6EE222D1-0CE3-4A08-9793-D6FAACDEFA51}" destId="{0E6E5C79-12F7-4FAD-89CB-78F156208227}" srcOrd="0" destOrd="0" presId="urn:microsoft.com/office/officeart/2005/8/layout/vList2"/>
    <dgm:cxn modelId="{CE92A636-251C-4F03-AA48-61FE2CCC6C54}" type="presParOf" srcId="{E2E92D0D-38BA-4209-97F9-B0E7E5F5A32B}" destId="{5C00A25D-B84E-4221-B331-C143DFB1FFB0}" srcOrd="0" destOrd="0" presId="urn:microsoft.com/office/officeart/2005/8/layout/vList2"/>
    <dgm:cxn modelId="{CC3C9D8C-6E54-414C-ABD7-AA5A306F61DC}" type="presParOf" srcId="{E2E92D0D-38BA-4209-97F9-B0E7E5F5A32B}" destId="{D05D34F4-052B-4690-B9FA-3AC82AAC4EF1}" srcOrd="1" destOrd="0" presId="urn:microsoft.com/office/officeart/2005/8/layout/vList2"/>
    <dgm:cxn modelId="{FA7042B3-EDEE-48BF-B58D-A26C13E218DD}" type="presParOf" srcId="{E2E92D0D-38BA-4209-97F9-B0E7E5F5A32B}" destId="{88E662C3-33E8-4BD0-AE9C-BC5538D25F5A}" srcOrd="2" destOrd="0" presId="urn:microsoft.com/office/officeart/2005/8/layout/vList2"/>
    <dgm:cxn modelId="{BFF5655B-0412-43EA-AC4F-A90BDEF33DBA}" type="presParOf" srcId="{E2E92D0D-38BA-4209-97F9-B0E7E5F5A32B}" destId="{81CCA1BB-E30E-44E7-AC0A-497F9C0292C7}" srcOrd="3" destOrd="0" presId="urn:microsoft.com/office/officeart/2005/8/layout/vList2"/>
    <dgm:cxn modelId="{6B8CB4E4-89BB-4F9C-8B15-10E45AE203BB}" type="presParOf" srcId="{E2E92D0D-38BA-4209-97F9-B0E7E5F5A32B}" destId="{A1846406-5FD5-46EE-A18C-ABC04871E833}" srcOrd="4" destOrd="0" presId="urn:microsoft.com/office/officeart/2005/8/layout/vList2"/>
    <dgm:cxn modelId="{11FC70CF-4F38-46BF-B0B7-73959F888697}" type="presParOf" srcId="{E2E92D0D-38BA-4209-97F9-B0E7E5F5A32B}" destId="{72AD1C20-7745-40B5-AED8-76F9B0B54632}" srcOrd="5" destOrd="0" presId="urn:microsoft.com/office/officeart/2005/8/layout/vList2"/>
    <dgm:cxn modelId="{6E13589D-90F9-4B5A-8A7D-9ACC30443C12}" type="presParOf" srcId="{E2E92D0D-38BA-4209-97F9-B0E7E5F5A32B}" destId="{0E6E5C79-12F7-4FAD-89CB-78F156208227}" srcOrd="6" destOrd="0" presId="urn:microsoft.com/office/officeart/2005/8/layout/vList2"/>
    <dgm:cxn modelId="{5C36E6DC-5AFA-4FFC-94CC-EF496D396D9D}" type="presParOf" srcId="{E2E92D0D-38BA-4209-97F9-B0E7E5F5A32B}" destId="{7FCEC5A6-EF2D-4961-AB28-9718C553EE5A}" srcOrd="7" destOrd="0" presId="urn:microsoft.com/office/officeart/2005/8/layout/vList2"/>
    <dgm:cxn modelId="{1D467010-1862-43EE-B81C-C8ECF334C44F}" type="presParOf" srcId="{E2E92D0D-38BA-4209-97F9-B0E7E5F5A32B}" destId="{E9A2398A-3D70-499C-9296-2C81C97417ED}"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DD11C9A-D7D0-49E6-9A13-C9133DC121B1}"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56C1BDC-1BD0-4F06-B7B9-361D4C196696}">
      <dgm:prSet/>
      <dgm:spPr/>
      <dgm:t>
        <a:bodyPr/>
        <a:lstStyle/>
        <a:p>
          <a:pPr>
            <a:lnSpc>
              <a:spcPct val="100000"/>
            </a:lnSpc>
          </a:pPr>
          <a:r>
            <a:rPr lang="en-US" b="0" i="0" dirty="0"/>
            <a:t>Cumulative Reward: Measures the total sum of rewards received by the agent over a period of time.</a:t>
          </a:r>
          <a:endParaRPr lang="en-US" b="0" i="0" dirty="0">
            <a:latin typeface="Times New Roman" panose="02020603050405020304" pitchFamily="18" charset="0"/>
            <a:cs typeface="Times New Roman" panose="02020603050405020304" pitchFamily="18" charset="0"/>
          </a:endParaRPr>
        </a:p>
      </dgm:t>
    </dgm:pt>
    <dgm:pt modelId="{B3343864-BB0B-4635-B89F-25DF7CCB4B4B}" type="parTrans" cxnId="{9A9A359C-F561-4FBE-80C4-0D635901F4B1}">
      <dgm:prSet/>
      <dgm:spPr/>
      <dgm:t>
        <a:bodyPr/>
        <a:lstStyle/>
        <a:p>
          <a:endParaRPr lang="en-US"/>
        </a:p>
      </dgm:t>
    </dgm:pt>
    <dgm:pt modelId="{8CA51844-F9BD-4570-A869-2826716EA102}" type="sibTrans" cxnId="{9A9A359C-F561-4FBE-80C4-0D635901F4B1}">
      <dgm:prSet/>
      <dgm:spPr/>
      <dgm:t>
        <a:bodyPr/>
        <a:lstStyle/>
        <a:p>
          <a:pPr>
            <a:lnSpc>
              <a:spcPct val="100000"/>
            </a:lnSpc>
          </a:pPr>
          <a:endParaRPr lang="en-US"/>
        </a:p>
      </dgm:t>
    </dgm:pt>
    <dgm:pt modelId="{6F1203F1-49F8-4779-B0AF-E6C1D233A8F4}">
      <dgm:prSet/>
      <dgm:spPr/>
      <dgm:t>
        <a:bodyPr/>
        <a:lstStyle/>
        <a:p>
          <a:pPr>
            <a:lnSpc>
              <a:spcPct val="100000"/>
            </a:lnSpc>
          </a:pPr>
          <a:r>
            <a:rPr lang="en-US" b="0" i="0">
              <a:latin typeface="Times New Roman" panose="02020603050405020304" pitchFamily="18" charset="0"/>
              <a:cs typeface="Times New Roman" panose="02020603050405020304" pitchFamily="18" charset="0"/>
            </a:rPr>
            <a:t>Success Rate: Measures the percentage of episodes or trials in which the agent achieves its objective.</a:t>
          </a:r>
          <a:endParaRPr lang="en-US">
            <a:latin typeface="Times New Roman" panose="02020603050405020304" pitchFamily="18" charset="0"/>
            <a:cs typeface="Times New Roman" panose="02020603050405020304" pitchFamily="18" charset="0"/>
          </a:endParaRPr>
        </a:p>
      </dgm:t>
    </dgm:pt>
    <dgm:pt modelId="{A47035CC-AEEA-43D2-974D-577AAB674DBC}" type="parTrans" cxnId="{DA9D39D3-BAC2-4B54-8628-F686CCBF9033}">
      <dgm:prSet/>
      <dgm:spPr/>
      <dgm:t>
        <a:bodyPr/>
        <a:lstStyle/>
        <a:p>
          <a:endParaRPr lang="en-US"/>
        </a:p>
      </dgm:t>
    </dgm:pt>
    <dgm:pt modelId="{E9BEF9FA-0A59-4F0B-BE87-F040A5182D53}" type="sibTrans" cxnId="{DA9D39D3-BAC2-4B54-8628-F686CCBF9033}">
      <dgm:prSet/>
      <dgm:spPr/>
      <dgm:t>
        <a:bodyPr/>
        <a:lstStyle/>
        <a:p>
          <a:pPr>
            <a:lnSpc>
              <a:spcPct val="100000"/>
            </a:lnSpc>
          </a:pPr>
          <a:endParaRPr lang="en-US"/>
        </a:p>
      </dgm:t>
    </dgm:pt>
    <dgm:pt modelId="{197A6329-1C62-45D5-8D10-762A789A3B37}">
      <dgm:prSet/>
      <dgm:spPr/>
      <dgm:t>
        <a:bodyPr/>
        <a:lstStyle/>
        <a:p>
          <a:pPr>
            <a:lnSpc>
              <a:spcPct val="100000"/>
            </a:lnSpc>
          </a:pPr>
          <a:r>
            <a:rPr lang="en-US" b="0" i="0">
              <a:latin typeface="Times New Roman" panose="02020603050405020304" pitchFamily="18" charset="0"/>
              <a:cs typeface="Times New Roman" panose="02020603050405020304" pitchFamily="18" charset="0"/>
            </a:rPr>
            <a:t>Average Reward: Measures the cumulative reward divided by the number of time steps or episodes.</a:t>
          </a:r>
        </a:p>
      </dgm:t>
    </dgm:pt>
    <dgm:pt modelId="{89A9AB34-C1B1-493D-936B-AA252BB96A87}" type="parTrans" cxnId="{4EA1974E-14F1-4CCC-8637-526FE6403494}">
      <dgm:prSet/>
      <dgm:spPr/>
      <dgm:t>
        <a:bodyPr/>
        <a:lstStyle/>
        <a:p>
          <a:endParaRPr lang="en-US"/>
        </a:p>
      </dgm:t>
    </dgm:pt>
    <dgm:pt modelId="{BF95C4B2-3AD7-45FB-8766-3E20DAB71625}" type="sibTrans" cxnId="{4EA1974E-14F1-4CCC-8637-526FE6403494}">
      <dgm:prSet/>
      <dgm:spPr/>
      <dgm:t>
        <a:bodyPr/>
        <a:lstStyle/>
        <a:p>
          <a:pPr>
            <a:lnSpc>
              <a:spcPct val="100000"/>
            </a:lnSpc>
          </a:pPr>
          <a:endParaRPr lang="en-US"/>
        </a:p>
      </dgm:t>
    </dgm:pt>
    <dgm:pt modelId="{84FC2BFF-DD36-4786-9306-05EFCE271D6E}">
      <dgm:prSet/>
      <dgm:spPr/>
      <dgm:t>
        <a:bodyPr/>
        <a:lstStyle/>
        <a:p>
          <a:pPr>
            <a:lnSpc>
              <a:spcPct val="100000"/>
            </a:lnSpc>
          </a:pPr>
          <a:r>
            <a:rPr lang="en-US" b="0" i="0">
              <a:latin typeface="Times New Roman" panose="02020603050405020304" pitchFamily="18" charset="0"/>
              <a:cs typeface="Times New Roman" panose="02020603050405020304" pitchFamily="18" charset="0"/>
            </a:rPr>
            <a:t>Learning Curve: Plots the average or cumulative reward against the number of episodes or time steps.</a:t>
          </a:r>
        </a:p>
      </dgm:t>
    </dgm:pt>
    <dgm:pt modelId="{C0301917-B650-4AE4-A0D0-FF9D1F1F0B4E}" type="parTrans" cxnId="{FFD22888-E660-4497-A9FB-04CE11559388}">
      <dgm:prSet/>
      <dgm:spPr/>
      <dgm:t>
        <a:bodyPr/>
        <a:lstStyle/>
        <a:p>
          <a:endParaRPr lang="en-US"/>
        </a:p>
      </dgm:t>
    </dgm:pt>
    <dgm:pt modelId="{6685289C-1A0E-4426-A40F-19CAC6BE51DB}" type="sibTrans" cxnId="{FFD22888-E660-4497-A9FB-04CE11559388}">
      <dgm:prSet/>
      <dgm:spPr/>
      <dgm:t>
        <a:bodyPr/>
        <a:lstStyle/>
        <a:p>
          <a:endParaRPr lang="en-US"/>
        </a:p>
      </dgm:t>
    </dgm:pt>
    <dgm:pt modelId="{7046D4DE-C500-486A-B299-7BFB7216F473}" type="pres">
      <dgm:prSet presAssocID="{3DD11C9A-D7D0-49E6-9A13-C9133DC121B1}" presName="root" presStyleCnt="0">
        <dgm:presLayoutVars>
          <dgm:dir/>
          <dgm:resizeHandles val="exact"/>
        </dgm:presLayoutVars>
      </dgm:prSet>
      <dgm:spPr/>
    </dgm:pt>
    <dgm:pt modelId="{B2A54F2D-601C-4E02-8ADF-3B918402131F}" type="pres">
      <dgm:prSet presAssocID="{3DD11C9A-D7D0-49E6-9A13-C9133DC121B1}" presName="container" presStyleCnt="0">
        <dgm:presLayoutVars>
          <dgm:dir/>
          <dgm:resizeHandles val="exact"/>
        </dgm:presLayoutVars>
      </dgm:prSet>
      <dgm:spPr/>
    </dgm:pt>
    <dgm:pt modelId="{758A36C6-4ED8-4556-B915-1DC7719DDAC8}" type="pres">
      <dgm:prSet presAssocID="{756C1BDC-1BD0-4F06-B7B9-361D4C196696}" presName="compNode" presStyleCnt="0"/>
      <dgm:spPr/>
    </dgm:pt>
    <dgm:pt modelId="{FB2E2EF3-90B3-4426-9C26-D54121588771}" type="pres">
      <dgm:prSet presAssocID="{756C1BDC-1BD0-4F06-B7B9-361D4C196696}" presName="iconBgRect" presStyleLbl="bgShp" presStyleIdx="0" presStyleCnt="4"/>
      <dgm:spPr/>
    </dgm:pt>
    <dgm:pt modelId="{7BD4C7F1-C5A8-40FD-A32B-F87B2912025F}" type="pres">
      <dgm:prSet presAssocID="{756C1BDC-1BD0-4F06-B7B9-361D4C19669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ext>
      </dgm:extLst>
    </dgm:pt>
    <dgm:pt modelId="{0D9467FB-C290-4A92-9610-AC9F6311F068}" type="pres">
      <dgm:prSet presAssocID="{756C1BDC-1BD0-4F06-B7B9-361D4C196696}" presName="spaceRect" presStyleCnt="0"/>
      <dgm:spPr/>
    </dgm:pt>
    <dgm:pt modelId="{6E949923-0625-4BB5-8904-6CEC00E848B6}" type="pres">
      <dgm:prSet presAssocID="{756C1BDC-1BD0-4F06-B7B9-361D4C196696}" presName="textRect" presStyleLbl="revTx" presStyleIdx="0" presStyleCnt="4">
        <dgm:presLayoutVars>
          <dgm:chMax val="1"/>
          <dgm:chPref val="1"/>
        </dgm:presLayoutVars>
      </dgm:prSet>
      <dgm:spPr/>
    </dgm:pt>
    <dgm:pt modelId="{47134FC4-C0CF-46DA-AEFB-5A39B7EEE8A2}" type="pres">
      <dgm:prSet presAssocID="{8CA51844-F9BD-4570-A869-2826716EA102}" presName="sibTrans" presStyleLbl="sibTrans2D1" presStyleIdx="0" presStyleCnt="0"/>
      <dgm:spPr/>
    </dgm:pt>
    <dgm:pt modelId="{FC253099-57FB-46BD-9D67-0FBCB9AD120E}" type="pres">
      <dgm:prSet presAssocID="{6F1203F1-49F8-4779-B0AF-E6C1D233A8F4}" presName="compNode" presStyleCnt="0"/>
      <dgm:spPr/>
    </dgm:pt>
    <dgm:pt modelId="{14768A65-AFA3-448C-8458-7550D6069CA8}" type="pres">
      <dgm:prSet presAssocID="{6F1203F1-49F8-4779-B0AF-E6C1D233A8F4}" presName="iconBgRect" presStyleLbl="bgShp" presStyleIdx="1" presStyleCnt="4"/>
      <dgm:spPr/>
    </dgm:pt>
    <dgm:pt modelId="{93FFDC59-553A-452A-B9F5-33D6473D45B4}" type="pres">
      <dgm:prSet presAssocID="{6F1203F1-49F8-4779-B0AF-E6C1D233A8F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D646E575-9E67-44A8-BB99-16F0B0D69174}" type="pres">
      <dgm:prSet presAssocID="{6F1203F1-49F8-4779-B0AF-E6C1D233A8F4}" presName="spaceRect" presStyleCnt="0"/>
      <dgm:spPr/>
    </dgm:pt>
    <dgm:pt modelId="{CB75D15B-6DE2-4B30-BD69-E8703295CB36}" type="pres">
      <dgm:prSet presAssocID="{6F1203F1-49F8-4779-B0AF-E6C1D233A8F4}" presName="textRect" presStyleLbl="revTx" presStyleIdx="1" presStyleCnt="4">
        <dgm:presLayoutVars>
          <dgm:chMax val="1"/>
          <dgm:chPref val="1"/>
        </dgm:presLayoutVars>
      </dgm:prSet>
      <dgm:spPr/>
    </dgm:pt>
    <dgm:pt modelId="{E5949116-1259-43E1-971C-991D35BE4D1F}" type="pres">
      <dgm:prSet presAssocID="{E9BEF9FA-0A59-4F0B-BE87-F040A5182D53}" presName="sibTrans" presStyleLbl="sibTrans2D1" presStyleIdx="0" presStyleCnt="0"/>
      <dgm:spPr/>
    </dgm:pt>
    <dgm:pt modelId="{BDE342A7-A71C-4911-B435-CF954DF2C228}" type="pres">
      <dgm:prSet presAssocID="{197A6329-1C62-45D5-8D10-762A789A3B37}" presName="compNode" presStyleCnt="0"/>
      <dgm:spPr/>
    </dgm:pt>
    <dgm:pt modelId="{DAF52F57-979A-42DD-91CB-C601FE92540E}" type="pres">
      <dgm:prSet presAssocID="{197A6329-1C62-45D5-8D10-762A789A3B37}" presName="iconBgRect" presStyleLbl="bgShp" presStyleIdx="2" presStyleCnt="4"/>
      <dgm:spPr/>
    </dgm:pt>
    <dgm:pt modelId="{C5567949-33CD-41A5-90CE-F7EE33A35497}" type="pres">
      <dgm:prSet presAssocID="{197A6329-1C62-45D5-8D10-762A789A3B3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38EDD37C-BFA1-4DD5-BD5E-525782BBF640}" type="pres">
      <dgm:prSet presAssocID="{197A6329-1C62-45D5-8D10-762A789A3B37}" presName="spaceRect" presStyleCnt="0"/>
      <dgm:spPr/>
    </dgm:pt>
    <dgm:pt modelId="{47094BB0-2020-4654-B095-B3D43D2CDFAF}" type="pres">
      <dgm:prSet presAssocID="{197A6329-1C62-45D5-8D10-762A789A3B37}" presName="textRect" presStyleLbl="revTx" presStyleIdx="2" presStyleCnt="4">
        <dgm:presLayoutVars>
          <dgm:chMax val="1"/>
          <dgm:chPref val="1"/>
        </dgm:presLayoutVars>
      </dgm:prSet>
      <dgm:spPr/>
    </dgm:pt>
    <dgm:pt modelId="{24D69A38-79ED-43F0-9A6B-F3017125BBB3}" type="pres">
      <dgm:prSet presAssocID="{BF95C4B2-3AD7-45FB-8766-3E20DAB71625}" presName="sibTrans" presStyleLbl="sibTrans2D1" presStyleIdx="0" presStyleCnt="0"/>
      <dgm:spPr/>
    </dgm:pt>
    <dgm:pt modelId="{CF5B540B-29DD-4653-9D98-0537996BACF1}" type="pres">
      <dgm:prSet presAssocID="{84FC2BFF-DD36-4786-9306-05EFCE271D6E}" presName="compNode" presStyleCnt="0"/>
      <dgm:spPr/>
    </dgm:pt>
    <dgm:pt modelId="{CEEDFBFD-B24E-4803-A140-18D30E9A40D0}" type="pres">
      <dgm:prSet presAssocID="{84FC2BFF-DD36-4786-9306-05EFCE271D6E}" presName="iconBgRect" presStyleLbl="bgShp" presStyleIdx="3" presStyleCnt="4"/>
      <dgm:spPr/>
    </dgm:pt>
    <dgm:pt modelId="{6A463DC6-E4E2-44AA-A9A9-26873FD28701}" type="pres">
      <dgm:prSet presAssocID="{84FC2BFF-DD36-4786-9306-05EFCE271D6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5EF32E61-2894-4746-8321-8CE658F54744}" type="pres">
      <dgm:prSet presAssocID="{84FC2BFF-DD36-4786-9306-05EFCE271D6E}" presName="spaceRect" presStyleCnt="0"/>
      <dgm:spPr/>
    </dgm:pt>
    <dgm:pt modelId="{5FE893FC-7934-4E03-AFF4-710275B295DB}" type="pres">
      <dgm:prSet presAssocID="{84FC2BFF-DD36-4786-9306-05EFCE271D6E}" presName="textRect" presStyleLbl="revTx" presStyleIdx="3" presStyleCnt="4">
        <dgm:presLayoutVars>
          <dgm:chMax val="1"/>
          <dgm:chPref val="1"/>
        </dgm:presLayoutVars>
      </dgm:prSet>
      <dgm:spPr/>
    </dgm:pt>
  </dgm:ptLst>
  <dgm:cxnLst>
    <dgm:cxn modelId="{A3F11F17-ABDC-4B4D-9E25-A92C90C5A4FC}" type="presOf" srcId="{6F1203F1-49F8-4779-B0AF-E6C1D233A8F4}" destId="{CB75D15B-6DE2-4B30-BD69-E8703295CB36}" srcOrd="0" destOrd="0" presId="urn:microsoft.com/office/officeart/2018/2/layout/IconCircleList"/>
    <dgm:cxn modelId="{3B3FA928-2EB5-4E22-A12C-ED4C21EE316D}" type="presOf" srcId="{3DD11C9A-D7D0-49E6-9A13-C9133DC121B1}" destId="{7046D4DE-C500-486A-B299-7BFB7216F473}" srcOrd="0" destOrd="0" presId="urn:microsoft.com/office/officeart/2018/2/layout/IconCircleList"/>
    <dgm:cxn modelId="{756F1640-6E0B-42B8-B5E6-013CEFAA11E2}" type="presOf" srcId="{197A6329-1C62-45D5-8D10-762A789A3B37}" destId="{47094BB0-2020-4654-B095-B3D43D2CDFAF}" srcOrd="0" destOrd="0" presId="urn:microsoft.com/office/officeart/2018/2/layout/IconCircleList"/>
    <dgm:cxn modelId="{87BAE562-77D5-4D90-A0B0-E063C88F7EF1}" type="presOf" srcId="{E9BEF9FA-0A59-4F0B-BE87-F040A5182D53}" destId="{E5949116-1259-43E1-971C-991D35BE4D1F}" srcOrd="0" destOrd="0" presId="urn:microsoft.com/office/officeart/2018/2/layout/IconCircleList"/>
    <dgm:cxn modelId="{4EA1974E-14F1-4CCC-8637-526FE6403494}" srcId="{3DD11C9A-D7D0-49E6-9A13-C9133DC121B1}" destId="{197A6329-1C62-45D5-8D10-762A789A3B37}" srcOrd="2" destOrd="0" parTransId="{89A9AB34-C1B1-493D-936B-AA252BB96A87}" sibTransId="{BF95C4B2-3AD7-45FB-8766-3E20DAB71625}"/>
    <dgm:cxn modelId="{0E686383-8462-4B7F-91A2-BE2699D14209}" type="presOf" srcId="{756C1BDC-1BD0-4F06-B7B9-361D4C196696}" destId="{6E949923-0625-4BB5-8904-6CEC00E848B6}" srcOrd="0" destOrd="0" presId="urn:microsoft.com/office/officeart/2018/2/layout/IconCircleList"/>
    <dgm:cxn modelId="{FFD22888-E660-4497-A9FB-04CE11559388}" srcId="{3DD11C9A-D7D0-49E6-9A13-C9133DC121B1}" destId="{84FC2BFF-DD36-4786-9306-05EFCE271D6E}" srcOrd="3" destOrd="0" parTransId="{C0301917-B650-4AE4-A0D0-FF9D1F1F0B4E}" sibTransId="{6685289C-1A0E-4426-A40F-19CAC6BE51DB}"/>
    <dgm:cxn modelId="{36382199-29DB-473F-B716-D8EEC60FACC3}" type="presOf" srcId="{BF95C4B2-3AD7-45FB-8766-3E20DAB71625}" destId="{24D69A38-79ED-43F0-9A6B-F3017125BBB3}" srcOrd="0" destOrd="0" presId="urn:microsoft.com/office/officeart/2018/2/layout/IconCircleList"/>
    <dgm:cxn modelId="{24B32B9C-3909-4C8D-A00C-35FC5D96D034}" type="presOf" srcId="{84FC2BFF-DD36-4786-9306-05EFCE271D6E}" destId="{5FE893FC-7934-4E03-AFF4-710275B295DB}" srcOrd="0" destOrd="0" presId="urn:microsoft.com/office/officeart/2018/2/layout/IconCircleList"/>
    <dgm:cxn modelId="{9A9A359C-F561-4FBE-80C4-0D635901F4B1}" srcId="{3DD11C9A-D7D0-49E6-9A13-C9133DC121B1}" destId="{756C1BDC-1BD0-4F06-B7B9-361D4C196696}" srcOrd="0" destOrd="0" parTransId="{B3343864-BB0B-4635-B89F-25DF7CCB4B4B}" sibTransId="{8CA51844-F9BD-4570-A869-2826716EA102}"/>
    <dgm:cxn modelId="{DA9D39D3-BAC2-4B54-8628-F686CCBF9033}" srcId="{3DD11C9A-D7D0-49E6-9A13-C9133DC121B1}" destId="{6F1203F1-49F8-4779-B0AF-E6C1D233A8F4}" srcOrd="1" destOrd="0" parTransId="{A47035CC-AEEA-43D2-974D-577AAB674DBC}" sibTransId="{E9BEF9FA-0A59-4F0B-BE87-F040A5182D53}"/>
    <dgm:cxn modelId="{B9B157F7-71EE-4219-87C1-49FF09D2894E}" type="presOf" srcId="{8CA51844-F9BD-4570-A869-2826716EA102}" destId="{47134FC4-C0CF-46DA-AEFB-5A39B7EEE8A2}" srcOrd="0" destOrd="0" presId="urn:microsoft.com/office/officeart/2018/2/layout/IconCircleList"/>
    <dgm:cxn modelId="{61626DB3-6F09-4585-A2A7-6F392D573044}" type="presParOf" srcId="{7046D4DE-C500-486A-B299-7BFB7216F473}" destId="{B2A54F2D-601C-4E02-8ADF-3B918402131F}" srcOrd="0" destOrd="0" presId="urn:microsoft.com/office/officeart/2018/2/layout/IconCircleList"/>
    <dgm:cxn modelId="{2E2BF4AE-6B61-40BC-AADD-326C8FD19A4F}" type="presParOf" srcId="{B2A54F2D-601C-4E02-8ADF-3B918402131F}" destId="{758A36C6-4ED8-4556-B915-1DC7719DDAC8}" srcOrd="0" destOrd="0" presId="urn:microsoft.com/office/officeart/2018/2/layout/IconCircleList"/>
    <dgm:cxn modelId="{03B8B550-FC61-433E-87B4-9AF2C824271C}" type="presParOf" srcId="{758A36C6-4ED8-4556-B915-1DC7719DDAC8}" destId="{FB2E2EF3-90B3-4426-9C26-D54121588771}" srcOrd="0" destOrd="0" presId="urn:microsoft.com/office/officeart/2018/2/layout/IconCircleList"/>
    <dgm:cxn modelId="{91ECD7EB-A14B-4480-B210-C009B5AA21CE}" type="presParOf" srcId="{758A36C6-4ED8-4556-B915-1DC7719DDAC8}" destId="{7BD4C7F1-C5A8-40FD-A32B-F87B2912025F}" srcOrd="1" destOrd="0" presId="urn:microsoft.com/office/officeart/2018/2/layout/IconCircleList"/>
    <dgm:cxn modelId="{C7AB8249-19D0-467C-9588-030F6F41ECEB}" type="presParOf" srcId="{758A36C6-4ED8-4556-B915-1DC7719DDAC8}" destId="{0D9467FB-C290-4A92-9610-AC9F6311F068}" srcOrd="2" destOrd="0" presId="urn:microsoft.com/office/officeart/2018/2/layout/IconCircleList"/>
    <dgm:cxn modelId="{22DFF95A-FB1C-4A9A-A70C-4DA7208EA4C5}" type="presParOf" srcId="{758A36C6-4ED8-4556-B915-1DC7719DDAC8}" destId="{6E949923-0625-4BB5-8904-6CEC00E848B6}" srcOrd="3" destOrd="0" presId="urn:microsoft.com/office/officeart/2018/2/layout/IconCircleList"/>
    <dgm:cxn modelId="{8DDB4410-0DE2-4EB8-AA04-B904B1C3FBFC}" type="presParOf" srcId="{B2A54F2D-601C-4E02-8ADF-3B918402131F}" destId="{47134FC4-C0CF-46DA-AEFB-5A39B7EEE8A2}" srcOrd="1" destOrd="0" presId="urn:microsoft.com/office/officeart/2018/2/layout/IconCircleList"/>
    <dgm:cxn modelId="{D987A80D-95DD-4A46-97B9-3B44A5FBE0F0}" type="presParOf" srcId="{B2A54F2D-601C-4E02-8ADF-3B918402131F}" destId="{FC253099-57FB-46BD-9D67-0FBCB9AD120E}" srcOrd="2" destOrd="0" presId="urn:microsoft.com/office/officeart/2018/2/layout/IconCircleList"/>
    <dgm:cxn modelId="{DD596853-9C56-4184-83D6-04C43C1F9B29}" type="presParOf" srcId="{FC253099-57FB-46BD-9D67-0FBCB9AD120E}" destId="{14768A65-AFA3-448C-8458-7550D6069CA8}" srcOrd="0" destOrd="0" presId="urn:microsoft.com/office/officeart/2018/2/layout/IconCircleList"/>
    <dgm:cxn modelId="{587C9467-FEAD-4A46-B97F-26EC091DADFC}" type="presParOf" srcId="{FC253099-57FB-46BD-9D67-0FBCB9AD120E}" destId="{93FFDC59-553A-452A-B9F5-33D6473D45B4}" srcOrd="1" destOrd="0" presId="urn:microsoft.com/office/officeart/2018/2/layout/IconCircleList"/>
    <dgm:cxn modelId="{C5D6D885-F648-4B11-8D5E-8AE40A5BE182}" type="presParOf" srcId="{FC253099-57FB-46BD-9D67-0FBCB9AD120E}" destId="{D646E575-9E67-44A8-BB99-16F0B0D69174}" srcOrd="2" destOrd="0" presId="urn:microsoft.com/office/officeart/2018/2/layout/IconCircleList"/>
    <dgm:cxn modelId="{E1C4BD10-8BC5-4C05-B4B1-2A8051754F4C}" type="presParOf" srcId="{FC253099-57FB-46BD-9D67-0FBCB9AD120E}" destId="{CB75D15B-6DE2-4B30-BD69-E8703295CB36}" srcOrd="3" destOrd="0" presId="urn:microsoft.com/office/officeart/2018/2/layout/IconCircleList"/>
    <dgm:cxn modelId="{635F5004-C899-4389-BBEA-7E9B1F6B1F94}" type="presParOf" srcId="{B2A54F2D-601C-4E02-8ADF-3B918402131F}" destId="{E5949116-1259-43E1-971C-991D35BE4D1F}" srcOrd="3" destOrd="0" presId="urn:microsoft.com/office/officeart/2018/2/layout/IconCircleList"/>
    <dgm:cxn modelId="{05D97184-666D-462B-9E83-E3BBDA9A5C23}" type="presParOf" srcId="{B2A54F2D-601C-4E02-8ADF-3B918402131F}" destId="{BDE342A7-A71C-4911-B435-CF954DF2C228}" srcOrd="4" destOrd="0" presId="urn:microsoft.com/office/officeart/2018/2/layout/IconCircleList"/>
    <dgm:cxn modelId="{CA113AF7-5C51-447E-8209-A4DFC5FFBF19}" type="presParOf" srcId="{BDE342A7-A71C-4911-B435-CF954DF2C228}" destId="{DAF52F57-979A-42DD-91CB-C601FE92540E}" srcOrd="0" destOrd="0" presId="urn:microsoft.com/office/officeart/2018/2/layout/IconCircleList"/>
    <dgm:cxn modelId="{8626541D-6095-47DA-BE8D-5DF58D3F5CD5}" type="presParOf" srcId="{BDE342A7-A71C-4911-B435-CF954DF2C228}" destId="{C5567949-33CD-41A5-90CE-F7EE33A35497}" srcOrd="1" destOrd="0" presId="urn:microsoft.com/office/officeart/2018/2/layout/IconCircleList"/>
    <dgm:cxn modelId="{6164A5A8-F2CB-46FF-8238-DDB1C572B04D}" type="presParOf" srcId="{BDE342A7-A71C-4911-B435-CF954DF2C228}" destId="{38EDD37C-BFA1-4DD5-BD5E-525782BBF640}" srcOrd="2" destOrd="0" presId="urn:microsoft.com/office/officeart/2018/2/layout/IconCircleList"/>
    <dgm:cxn modelId="{183E5217-4094-441F-8714-C4047E2F22CF}" type="presParOf" srcId="{BDE342A7-A71C-4911-B435-CF954DF2C228}" destId="{47094BB0-2020-4654-B095-B3D43D2CDFAF}" srcOrd="3" destOrd="0" presId="urn:microsoft.com/office/officeart/2018/2/layout/IconCircleList"/>
    <dgm:cxn modelId="{EA752D38-9E50-4E2A-B5AD-9FAF588D126D}" type="presParOf" srcId="{B2A54F2D-601C-4E02-8ADF-3B918402131F}" destId="{24D69A38-79ED-43F0-9A6B-F3017125BBB3}" srcOrd="5" destOrd="0" presId="urn:microsoft.com/office/officeart/2018/2/layout/IconCircleList"/>
    <dgm:cxn modelId="{B764050C-4925-473F-833B-324B342F5C93}" type="presParOf" srcId="{B2A54F2D-601C-4E02-8ADF-3B918402131F}" destId="{CF5B540B-29DD-4653-9D98-0537996BACF1}" srcOrd="6" destOrd="0" presId="urn:microsoft.com/office/officeart/2018/2/layout/IconCircleList"/>
    <dgm:cxn modelId="{FDF983A6-A9AF-4E88-80E7-5325921257B2}" type="presParOf" srcId="{CF5B540B-29DD-4653-9D98-0537996BACF1}" destId="{CEEDFBFD-B24E-4803-A140-18D30E9A40D0}" srcOrd="0" destOrd="0" presId="urn:microsoft.com/office/officeart/2018/2/layout/IconCircleList"/>
    <dgm:cxn modelId="{5763D6CE-B118-49EF-A943-AE250B984265}" type="presParOf" srcId="{CF5B540B-29DD-4653-9D98-0537996BACF1}" destId="{6A463DC6-E4E2-44AA-A9A9-26873FD28701}" srcOrd="1" destOrd="0" presId="urn:microsoft.com/office/officeart/2018/2/layout/IconCircleList"/>
    <dgm:cxn modelId="{B5D0B088-2ED2-4F60-A52C-BA2C2489DEF8}" type="presParOf" srcId="{CF5B540B-29DD-4653-9D98-0537996BACF1}" destId="{5EF32E61-2894-4746-8321-8CE658F54744}" srcOrd="2" destOrd="0" presId="urn:microsoft.com/office/officeart/2018/2/layout/IconCircleList"/>
    <dgm:cxn modelId="{A618BED9-9E6B-4E06-95F0-DCF8695D775C}" type="presParOf" srcId="{CF5B540B-29DD-4653-9D98-0537996BACF1}" destId="{5FE893FC-7934-4E03-AFF4-710275B295DB}"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C706D6-61A3-457F-A6DC-A339069769F3}">
      <dsp:nvSpPr>
        <dsp:cNvPr id="0" name=""/>
        <dsp:cNvSpPr/>
      </dsp:nvSpPr>
      <dsp:spPr>
        <a:xfrm>
          <a:off x="0" y="0"/>
          <a:ext cx="8938260" cy="109870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err="1"/>
            <a:t>Pytorch</a:t>
          </a:r>
          <a:r>
            <a:rPr lang="en-US" sz="1700" kern="1200" dirty="0"/>
            <a:t>  - Its a widely used open-source machine learning framework used for various applications, developed by the Facebook AI research team.</a:t>
          </a:r>
        </a:p>
      </dsp:txBody>
      <dsp:txXfrm>
        <a:off x="32180" y="32180"/>
        <a:ext cx="7752667" cy="1034348"/>
      </dsp:txXfrm>
    </dsp:sp>
    <dsp:sp modelId="{B0AC5BB5-7DCA-462C-99B2-0DCC8A643F5A}">
      <dsp:nvSpPr>
        <dsp:cNvPr id="0" name=""/>
        <dsp:cNvSpPr/>
      </dsp:nvSpPr>
      <dsp:spPr>
        <a:xfrm>
          <a:off x="788669" y="1281827"/>
          <a:ext cx="8938260" cy="1098708"/>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err="1"/>
            <a:t>Numpy</a:t>
          </a:r>
          <a:r>
            <a:rPr lang="en-US" sz="1700" kern="1200" dirty="0"/>
            <a:t> - It is a library for python programming language, which is used to perform large variety of mathematical functions to operate on array. It frees up the memory faster so that the overall task executes faster.</a:t>
          </a:r>
        </a:p>
      </dsp:txBody>
      <dsp:txXfrm>
        <a:off x="820849" y="1314007"/>
        <a:ext cx="7371069" cy="1034348"/>
      </dsp:txXfrm>
    </dsp:sp>
    <dsp:sp modelId="{3CE62981-AB96-4DA8-A4D4-EE5FFE9C8736}">
      <dsp:nvSpPr>
        <dsp:cNvPr id="0" name=""/>
        <dsp:cNvSpPr/>
      </dsp:nvSpPr>
      <dsp:spPr>
        <a:xfrm>
          <a:off x="1577339" y="2563654"/>
          <a:ext cx="8938260" cy="109870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err="1"/>
            <a:t>Pygame</a:t>
          </a:r>
          <a:r>
            <a:rPr lang="en-US" sz="1700" kern="1200" dirty="0"/>
            <a:t> - It is an open-source cross platform library intended for writing video games and other multimedia applications. It can run on various operating systems and platforms.</a:t>
          </a:r>
        </a:p>
      </dsp:txBody>
      <dsp:txXfrm>
        <a:off x="1609519" y="2595834"/>
        <a:ext cx="7371069" cy="1034348"/>
      </dsp:txXfrm>
    </dsp:sp>
    <dsp:sp modelId="{210A02DC-A23D-4A20-B5DD-4BA2B5905AC0}">
      <dsp:nvSpPr>
        <dsp:cNvPr id="0" name=""/>
        <dsp:cNvSpPr/>
      </dsp:nvSpPr>
      <dsp:spPr>
        <a:xfrm>
          <a:off x="8224099" y="833187"/>
          <a:ext cx="714160" cy="714160"/>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8384785" y="833187"/>
        <a:ext cx="392788" cy="537405"/>
      </dsp:txXfrm>
    </dsp:sp>
    <dsp:sp modelId="{11082B9E-1A19-4F57-9DB0-41E30E020F0A}">
      <dsp:nvSpPr>
        <dsp:cNvPr id="0" name=""/>
        <dsp:cNvSpPr/>
      </dsp:nvSpPr>
      <dsp:spPr>
        <a:xfrm>
          <a:off x="9012769" y="2107689"/>
          <a:ext cx="714160" cy="714160"/>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9173455" y="2107689"/>
        <a:ext cx="392788" cy="5374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00A25D-B84E-4221-B331-C143DFB1FFB0}">
      <dsp:nvSpPr>
        <dsp:cNvPr id="0" name=""/>
        <dsp:cNvSpPr/>
      </dsp:nvSpPr>
      <dsp:spPr>
        <a:xfrm>
          <a:off x="0" y="717709"/>
          <a:ext cx="11274612" cy="503685"/>
        </a:xfrm>
        <a:prstGeom prst="roundRect">
          <a:avLst/>
        </a:prstGeom>
        <a:solidFill>
          <a:schemeClr val="accent1">
            <a:hueOff val="0"/>
            <a:satOff val="0"/>
            <a:lumOff val="0"/>
            <a:alphaOff val="0"/>
          </a:schemeClr>
        </a:solidFill>
        <a:ln w="12700" cap="flat" cmpd="sng" algn="ctr">
          <a:solidFill>
            <a:schemeClr val="accent6">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Algorithms developed to train agents using programming.(.</a:t>
          </a:r>
          <a:r>
            <a:rPr lang="en-US" sz="2100" kern="1200" dirty="0" err="1"/>
            <a:t>py</a:t>
          </a:r>
          <a:r>
            <a:rPr lang="en-US" sz="2100" kern="1200" dirty="0"/>
            <a:t> files)</a:t>
          </a:r>
        </a:p>
      </dsp:txBody>
      <dsp:txXfrm>
        <a:off x="24588" y="742297"/>
        <a:ext cx="11225436" cy="454509"/>
      </dsp:txXfrm>
    </dsp:sp>
    <dsp:sp modelId="{88E662C3-33E8-4BD0-AE9C-BC5538D25F5A}">
      <dsp:nvSpPr>
        <dsp:cNvPr id="0" name=""/>
        <dsp:cNvSpPr/>
      </dsp:nvSpPr>
      <dsp:spPr>
        <a:xfrm>
          <a:off x="0" y="1281874"/>
          <a:ext cx="11274612" cy="503685"/>
        </a:xfrm>
        <a:prstGeom prst="roundRect">
          <a:avLst/>
        </a:prstGeom>
        <a:solidFill>
          <a:schemeClr val="accent1">
            <a:hueOff val="0"/>
            <a:satOff val="0"/>
            <a:lumOff val="0"/>
            <a:alphaOff val="0"/>
          </a:schemeClr>
        </a:solidFill>
        <a:ln w="12700" cap="flat" cmpd="sng" algn="ctr">
          <a:solidFill>
            <a:srgbClr val="00B05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Documentation manual mentioning about game implementation about various models.</a:t>
          </a:r>
        </a:p>
      </dsp:txBody>
      <dsp:txXfrm>
        <a:off x="24588" y="1306462"/>
        <a:ext cx="11225436" cy="454509"/>
      </dsp:txXfrm>
    </dsp:sp>
    <dsp:sp modelId="{A1846406-5FD5-46EE-A18C-ABC04871E833}">
      <dsp:nvSpPr>
        <dsp:cNvPr id="0" name=""/>
        <dsp:cNvSpPr/>
      </dsp:nvSpPr>
      <dsp:spPr>
        <a:xfrm>
          <a:off x="0" y="1846039"/>
          <a:ext cx="11274612" cy="503685"/>
        </a:xfrm>
        <a:prstGeom prst="roundRect">
          <a:avLst/>
        </a:prstGeom>
        <a:solidFill>
          <a:schemeClr val="accent1">
            <a:hueOff val="0"/>
            <a:satOff val="0"/>
            <a:lumOff val="0"/>
            <a:alphaOff val="0"/>
          </a:schemeClr>
        </a:solidFill>
        <a:ln w="12700" cap="flat" cmpd="sng" algn="ctr">
          <a:solidFill>
            <a:srgbClr val="00B05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Presentation on project overview.</a:t>
          </a:r>
        </a:p>
      </dsp:txBody>
      <dsp:txXfrm>
        <a:off x="24588" y="1870627"/>
        <a:ext cx="11225436" cy="454509"/>
      </dsp:txXfrm>
    </dsp:sp>
    <dsp:sp modelId="{0E6E5C79-12F7-4FAD-89CB-78F156208227}">
      <dsp:nvSpPr>
        <dsp:cNvPr id="0" name=""/>
        <dsp:cNvSpPr/>
      </dsp:nvSpPr>
      <dsp:spPr>
        <a:xfrm>
          <a:off x="0" y="2410204"/>
          <a:ext cx="11274612" cy="503685"/>
        </a:xfrm>
        <a:prstGeom prst="roundRect">
          <a:avLst/>
        </a:prstGeom>
        <a:solidFill>
          <a:schemeClr val="accent1">
            <a:hueOff val="0"/>
            <a:satOff val="0"/>
            <a:lumOff val="0"/>
            <a:alphaOff val="0"/>
          </a:schemeClr>
        </a:solidFill>
        <a:ln w="12700" cap="flat" cmpd="sng" algn="ctr">
          <a:solidFill>
            <a:srgbClr val="00B05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YouTube link demonstrating the game implementation</a:t>
          </a:r>
        </a:p>
      </dsp:txBody>
      <dsp:txXfrm>
        <a:off x="24588" y="2434792"/>
        <a:ext cx="11225436" cy="454509"/>
      </dsp:txXfrm>
    </dsp:sp>
    <dsp:sp modelId="{E9A2398A-3D70-499C-9296-2C81C97417ED}">
      <dsp:nvSpPr>
        <dsp:cNvPr id="0" name=""/>
        <dsp:cNvSpPr/>
      </dsp:nvSpPr>
      <dsp:spPr>
        <a:xfrm>
          <a:off x="0" y="2974368"/>
          <a:ext cx="11274612" cy="503685"/>
        </a:xfrm>
        <a:prstGeom prst="roundRect">
          <a:avLst/>
        </a:prstGeom>
        <a:solidFill>
          <a:schemeClr val="accent1">
            <a:hueOff val="0"/>
            <a:satOff val="0"/>
            <a:lumOff val="0"/>
            <a:alphaOff val="0"/>
          </a:schemeClr>
        </a:solidFill>
        <a:ln w="12700" cap="flat" cmpd="sng" algn="ctr">
          <a:solidFill>
            <a:srgbClr val="00B05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GitHub link for the project</a:t>
          </a:r>
        </a:p>
      </dsp:txBody>
      <dsp:txXfrm>
        <a:off x="24588" y="2998956"/>
        <a:ext cx="11225436" cy="4545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2E2EF3-90B3-4426-9C26-D54121588771}">
      <dsp:nvSpPr>
        <dsp:cNvPr id="0" name=""/>
        <dsp:cNvSpPr/>
      </dsp:nvSpPr>
      <dsp:spPr>
        <a:xfrm>
          <a:off x="212335" y="183965"/>
          <a:ext cx="1335915" cy="133591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D4C7F1-C5A8-40FD-A32B-F87B2912025F}">
      <dsp:nvSpPr>
        <dsp:cNvPr id="0" name=""/>
        <dsp:cNvSpPr/>
      </dsp:nvSpPr>
      <dsp:spPr>
        <a:xfrm>
          <a:off x="492877" y="464507"/>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949923-0625-4BB5-8904-6CEC00E848B6}">
      <dsp:nvSpPr>
        <dsp:cNvPr id="0" name=""/>
        <dsp:cNvSpPr/>
      </dsp:nvSpPr>
      <dsp:spPr>
        <a:xfrm>
          <a:off x="1834517" y="183965"/>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b="0" i="0" kern="1200" dirty="0"/>
            <a:t>Cumulative Reward: Measures the total sum of rewards received by the agent over a period of time.</a:t>
          </a:r>
          <a:endParaRPr lang="en-US" sz="1900" b="0" i="0" kern="1200" dirty="0">
            <a:latin typeface="Times New Roman" panose="02020603050405020304" pitchFamily="18" charset="0"/>
            <a:cs typeface="Times New Roman" panose="02020603050405020304" pitchFamily="18" charset="0"/>
          </a:endParaRPr>
        </a:p>
      </dsp:txBody>
      <dsp:txXfrm>
        <a:off x="1834517" y="183965"/>
        <a:ext cx="3148942" cy="1335915"/>
      </dsp:txXfrm>
    </dsp:sp>
    <dsp:sp modelId="{14768A65-AFA3-448C-8458-7550D6069CA8}">
      <dsp:nvSpPr>
        <dsp:cNvPr id="0" name=""/>
        <dsp:cNvSpPr/>
      </dsp:nvSpPr>
      <dsp:spPr>
        <a:xfrm>
          <a:off x="5532139" y="183965"/>
          <a:ext cx="1335915" cy="133591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FFDC59-553A-452A-B9F5-33D6473D45B4}">
      <dsp:nvSpPr>
        <dsp:cNvPr id="0" name=""/>
        <dsp:cNvSpPr/>
      </dsp:nvSpPr>
      <dsp:spPr>
        <a:xfrm>
          <a:off x="5812681" y="464507"/>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75D15B-6DE2-4B30-BD69-E8703295CB36}">
      <dsp:nvSpPr>
        <dsp:cNvPr id="0" name=""/>
        <dsp:cNvSpPr/>
      </dsp:nvSpPr>
      <dsp:spPr>
        <a:xfrm>
          <a:off x="7154322" y="183965"/>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b="0" i="0" kern="1200">
              <a:latin typeface="Times New Roman" panose="02020603050405020304" pitchFamily="18" charset="0"/>
              <a:cs typeface="Times New Roman" panose="02020603050405020304" pitchFamily="18" charset="0"/>
            </a:rPr>
            <a:t>Success Rate: Measures the percentage of episodes or trials in which the agent achieves its objective.</a:t>
          </a:r>
          <a:endParaRPr lang="en-US" sz="1900" kern="1200">
            <a:latin typeface="Times New Roman" panose="02020603050405020304" pitchFamily="18" charset="0"/>
            <a:cs typeface="Times New Roman" panose="02020603050405020304" pitchFamily="18" charset="0"/>
          </a:endParaRPr>
        </a:p>
      </dsp:txBody>
      <dsp:txXfrm>
        <a:off x="7154322" y="183965"/>
        <a:ext cx="3148942" cy="1335915"/>
      </dsp:txXfrm>
    </dsp:sp>
    <dsp:sp modelId="{DAF52F57-979A-42DD-91CB-C601FE92540E}">
      <dsp:nvSpPr>
        <dsp:cNvPr id="0" name=""/>
        <dsp:cNvSpPr/>
      </dsp:nvSpPr>
      <dsp:spPr>
        <a:xfrm>
          <a:off x="212335" y="2142482"/>
          <a:ext cx="1335915" cy="133591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567949-33CD-41A5-90CE-F7EE33A35497}">
      <dsp:nvSpPr>
        <dsp:cNvPr id="0" name=""/>
        <dsp:cNvSpPr/>
      </dsp:nvSpPr>
      <dsp:spPr>
        <a:xfrm>
          <a:off x="492877" y="242302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094BB0-2020-4654-B095-B3D43D2CDFAF}">
      <dsp:nvSpPr>
        <dsp:cNvPr id="0" name=""/>
        <dsp:cNvSpPr/>
      </dsp:nvSpPr>
      <dsp:spPr>
        <a:xfrm>
          <a:off x="1834517" y="214248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b="0" i="0" kern="1200">
              <a:latin typeface="Times New Roman" panose="02020603050405020304" pitchFamily="18" charset="0"/>
              <a:cs typeface="Times New Roman" panose="02020603050405020304" pitchFamily="18" charset="0"/>
            </a:rPr>
            <a:t>Average Reward: Measures the cumulative reward divided by the number of time steps or episodes.</a:t>
          </a:r>
        </a:p>
      </dsp:txBody>
      <dsp:txXfrm>
        <a:off x="1834517" y="2142482"/>
        <a:ext cx="3148942" cy="1335915"/>
      </dsp:txXfrm>
    </dsp:sp>
    <dsp:sp modelId="{CEEDFBFD-B24E-4803-A140-18D30E9A40D0}">
      <dsp:nvSpPr>
        <dsp:cNvPr id="0" name=""/>
        <dsp:cNvSpPr/>
      </dsp:nvSpPr>
      <dsp:spPr>
        <a:xfrm>
          <a:off x="5532139" y="2142482"/>
          <a:ext cx="1335915" cy="133591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463DC6-E4E2-44AA-A9A9-26873FD28701}">
      <dsp:nvSpPr>
        <dsp:cNvPr id="0" name=""/>
        <dsp:cNvSpPr/>
      </dsp:nvSpPr>
      <dsp:spPr>
        <a:xfrm>
          <a:off x="5812681" y="242302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FE893FC-7934-4E03-AFF4-710275B295DB}">
      <dsp:nvSpPr>
        <dsp:cNvPr id="0" name=""/>
        <dsp:cNvSpPr/>
      </dsp:nvSpPr>
      <dsp:spPr>
        <a:xfrm>
          <a:off x="7154322" y="214248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b="0" i="0" kern="1200">
              <a:latin typeface="Times New Roman" panose="02020603050405020304" pitchFamily="18" charset="0"/>
              <a:cs typeface="Times New Roman" panose="02020603050405020304" pitchFamily="18" charset="0"/>
            </a:rPr>
            <a:t>Learning Curve: Plots the average or cumulative reward against the number of episodes or time steps.</a:t>
          </a:r>
        </a:p>
      </dsp:txBody>
      <dsp:txXfrm>
        <a:off x="7154322" y="2142482"/>
        <a:ext cx="3148942" cy="1335915"/>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4/29/2023</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273487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4/29/2023</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21030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4/29/2023</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607557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4/29/2023</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43695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4/29/2023</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27608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4/29/2023</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94013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4/29/2023</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07694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4/29/2023</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28745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4/29/2023</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595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4/29/2023</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10465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4/29/2023</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77813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4/29/2023</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4047934486"/>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02" r:id="rId3"/>
    <p:sldLayoutId id="2147483803" r:id="rId4"/>
    <p:sldLayoutId id="2147483804" r:id="rId5"/>
    <p:sldLayoutId id="2147483805" r:id="rId6"/>
    <p:sldLayoutId id="2147483806" r:id="rId7"/>
    <p:sldLayoutId id="2147483810" r:id="rId8"/>
    <p:sldLayoutId id="2147483807" r:id="rId9"/>
    <p:sldLayoutId id="2147483808" r:id="rId10"/>
    <p:sldLayoutId id="2147483809"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png"/><Relationship Id="rId7" Type="http://schemas.openxmlformats.org/officeDocument/2006/relationships/diagramColors" Target="../diagrams/colors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8">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4" name="Rectangle 10">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5" name="Picture 3">
            <a:extLst>
              <a:ext uri="{FF2B5EF4-FFF2-40B4-BE49-F238E27FC236}">
                <a16:creationId xmlns:a16="http://schemas.microsoft.com/office/drawing/2014/main" id="{0D3E5FD5-9FDE-113C-8609-3F1AB06AA7C8}"/>
              </a:ext>
            </a:extLst>
          </p:cNvPr>
          <p:cNvPicPr>
            <a:picLocks noChangeAspect="1"/>
          </p:cNvPicPr>
          <p:nvPr/>
        </p:nvPicPr>
        <p:blipFill rotWithShape="1">
          <a:blip r:embed="rId2">
            <a:alphaModFix amt="60000"/>
          </a:blip>
          <a:srcRect t="43748" r="-1" b="-1"/>
          <a:stretch/>
        </p:blipFill>
        <p:spPr>
          <a:xfrm>
            <a:off x="3048" y="0"/>
            <a:ext cx="12188952" cy="6856614"/>
          </a:xfrm>
          <a:prstGeom prst="rect">
            <a:avLst/>
          </a:prstGeom>
        </p:spPr>
      </p:pic>
      <p:sp>
        <p:nvSpPr>
          <p:cNvPr id="2" name="Title 1">
            <a:extLst>
              <a:ext uri="{FF2B5EF4-FFF2-40B4-BE49-F238E27FC236}">
                <a16:creationId xmlns:a16="http://schemas.microsoft.com/office/drawing/2014/main" id="{B39AE386-2D96-ED27-B8DD-DBE6C9846194}"/>
              </a:ext>
            </a:extLst>
          </p:cNvPr>
          <p:cNvSpPr>
            <a:spLocks noGrp="1"/>
          </p:cNvSpPr>
          <p:nvPr>
            <p:ph type="ctrTitle"/>
          </p:nvPr>
        </p:nvSpPr>
        <p:spPr>
          <a:xfrm>
            <a:off x="996275" y="111968"/>
            <a:ext cx="10190071" cy="1726164"/>
          </a:xfrm>
        </p:spPr>
        <p:txBody>
          <a:bodyPr anchor="b">
            <a:normAutofit/>
          </a:bodyPr>
          <a:lstStyle/>
          <a:p>
            <a:r>
              <a:rPr lang="en-US" sz="5200" i="1" dirty="0">
                <a:latin typeface="Times New Roman" panose="02020603050405020304" pitchFamily="18" charset="0"/>
                <a:cs typeface="Times New Roman" panose="02020603050405020304" pitchFamily="18" charset="0"/>
              </a:rPr>
              <a:t>INTRODUCTION TO ARTIFICAL INTELLIGENCE</a:t>
            </a:r>
          </a:p>
        </p:txBody>
      </p:sp>
      <p:sp>
        <p:nvSpPr>
          <p:cNvPr id="3" name="Subtitle 2">
            <a:extLst>
              <a:ext uri="{FF2B5EF4-FFF2-40B4-BE49-F238E27FC236}">
                <a16:creationId xmlns:a16="http://schemas.microsoft.com/office/drawing/2014/main" id="{9A2CCD93-C53A-0DBF-1FDC-249976F2B07C}"/>
              </a:ext>
            </a:extLst>
          </p:cNvPr>
          <p:cNvSpPr>
            <a:spLocks noGrp="1"/>
          </p:cNvSpPr>
          <p:nvPr>
            <p:ph type="subTitle" idx="1"/>
          </p:nvPr>
        </p:nvSpPr>
        <p:spPr>
          <a:xfrm>
            <a:off x="658871" y="2062065"/>
            <a:ext cx="11069709" cy="5215813"/>
          </a:xfrm>
        </p:spPr>
        <p:txBody>
          <a:bodyPr anchor="t">
            <a:normAutofit fontScale="92500" lnSpcReduction="10000"/>
          </a:bodyPr>
          <a:lstStyle/>
          <a:p>
            <a:r>
              <a:rPr lang="en-US" sz="2400" dirty="0">
                <a:latin typeface="+mj-lt"/>
                <a:ea typeface="+mj-ea"/>
                <a:cs typeface="+mj-cs"/>
              </a:rPr>
              <a:t>TERM PROJECT – PROPOSAL </a:t>
            </a:r>
          </a:p>
          <a:p>
            <a:r>
              <a:rPr lang="en-US" sz="4000" b="1" dirty="0">
                <a:solidFill>
                  <a:srgbClr val="002060"/>
                </a:solidFill>
                <a:latin typeface="Times New Roman" panose="02020603050405020304" pitchFamily="18" charset="0"/>
                <a:cs typeface="Times New Roman" panose="02020603050405020304" pitchFamily="18" charset="0"/>
              </a:rPr>
              <a:t>IMPLEMENTAION OF  REINFORCEMENT LEARNING AGENT ON A SNAKE GAME</a:t>
            </a:r>
          </a:p>
          <a:p>
            <a:r>
              <a:rPr lang="en-US" sz="2800" b="1" dirty="0">
                <a:latin typeface="Times New Roman" panose="02020603050405020304" pitchFamily="18" charset="0"/>
                <a:cs typeface="Times New Roman" panose="02020603050405020304" pitchFamily="18" charset="0"/>
              </a:rPr>
              <a:t>                                                  </a:t>
            </a:r>
          </a:p>
          <a:p>
            <a:r>
              <a:rPr lang="en-US" sz="2800" b="1" dirty="0">
                <a:latin typeface="Times New Roman" panose="02020603050405020304" pitchFamily="18" charset="0"/>
                <a:cs typeface="Times New Roman" panose="02020603050405020304" pitchFamily="18" charset="0"/>
              </a:rPr>
              <a:t>                                  </a:t>
            </a:r>
          </a:p>
          <a:p>
            <a:r>
              <a:rPr lang="en-US" sz="2200" b="1" i="1" dirty="0">
                <a:solidFill>
                  <a:srgbClr val="FFFF00"/>
                </a:solidFill>
                <a:latin typeface="Times New Roman" panose="02020603050405020304" pitchFamily="18" charset="0"/>
                <a:cs typeface="Times New Roman" panose="02020603050405020304" pitchFamily="18" charset="0"/>
              </a:rPr>
              <a:t>                                                                                                            TEAM MEMBER:</a:t>
            </a:r>
            <a:r>
              <a:rPr lang="en-US" b="1" i="1" dirty="0">
                <a:solidFill>
                  <a:srgbClr val="002060"/>
                </a:solidFill>
                <a:latin typeface="Times New Roman" panose="02020603050405020304" pitchFamily="18" charset="0"/>
                <a:cs typeface="Times New Roman" panose="02020603050405020304" pitchFamily="18" charset="0"/>
              </a:rPr>
              <a:t>								                                                                       								</a:t>
            </a:r>
            <a:r>
              <a:rPr lang="en-US" b="1" i="1" dirty="0">
                <a:solidFill>
                  <a:schemeClr val="bg1">
                    <a:lumMod val="95000"/>
                  </a:schemeClr>
                </a:solidFill>
                <a:latin typeface="Times New Roman" panose="02020603050405020304" pitchFamily="18" charset="0"/>
                <a:cs typeface="Times New Roman" panose="02020603050405020304" pitchFamily="18" charset="0"/>
              </a:rPr>
              <a:t>SASIDHAR REDDY KATIKAM</a:t>
            </a:r>
          </a:p>
          <a:p>
            <a:r>
              <a:rPr lang="en-US" b="1" i="1" dirty="0">
                <a:solidFill>
                  <a:schemeClr val="bg1">
                    <a:lumMod val="95000"/>
                  </a:schemeClr>
                </a:solidFill>
                <a:latin typeface="Times New Roman" panose="02020603050405020304" pitchFamily="18" charset="0"/>
                <a:cs typeface="Times New Roman" panose="02020603050405020304" pitchFamily="18" charset="0"/>
              </a:rPr>
              <a:t>						                 NAGA VENKATA  SAITEJA KEERTY</a:t>
            </a:r>
          </a:p>
          <a:p>
            <a:r>
              <a:rPr lang="en-US" b="1" i="1" dirty="0">
                <a:solidFill>
                  <a:schemeClr val="bg1">
                    <a:lumMod val="95000"/>
                  </a:schemeClr>
                </a:solidFill>
                <a:latin typeface="Times New Roman" panose="02020603050405020304" pitchFamily="18" charset="0"/>
                <a:cs typeface="Times New Roman" panose="02020603050405020304" pitchFamily="18" charset="0"/>
              </a:rPr>
              <a:t>                                                                                               SOMA DIVYA</a:t>
            </a:r>
          </a:p>
          <a:p>
            <a:r>
              <a:rPr lang="en-US" sz="2400" b="1" dirty="0">
                <a:latin typeface="Times New Roman" panose="02020603050405020304" pitchFamily="18" charset="0"/>
                <a:cs typeface="Times New Roman" panose="02020603050405020304" pitchFamily="18" charset="0"/>
              </a:rPr>
              <a:t>                           </a:t>
            </a:r>
            <a:r>
              <a:rPr lang="en-US" sz="2400" dirty="0"/>
              <a:t>                                                                                                                            </a:t>
            </a:r>
          </a:p>
          <a:p>
            <a:endParaRPr lang="en-US" sz="2400" dirty="0"/>
          </a:p>
          <a:p>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3924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5" name="Rectangle 4102">
            <a:extLst>
              <a:ext uri="{FF2B5EF4-FFF2-40B4-BE49-F238E27FC236}">
                <a16:creationId xmlns:a16="http://schemas.microsoft.com/office/drawing/2014/main" id="{DE61FBD7-E37C-4B38-BE44-A6D4978D7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116" name="Rectangle 4104">
            <a:extLst>
              <a:ext uri="{FF2B5EF4-FFF2-40B4-BE49-F238E27FC236}">
                <a16:creationId xmlns:a16="http://schemas.microsoft.com/office/drawing/2014/main" id="{34F8020C-60BB-4357-8207-13221A99AE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4117" name="Rectangle 4106">
            <a:extLst>
              <a:ext uri="{FF2B5EF4-FFF2-40B4-BE49-F238E27FC236}">
                <a16:creationId xmlns:a16="http://schemas.microsoft.com/office/drawing/2014/main" id="{20FB2548-F441-491F-B89E-C8122CA41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276"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8" name="Rectangle 4108">
            <a:extLst>
              <a:ext uri="{FF2B5EF4-FFF2-40B4-BE49-F238E27FC236}">
                <a16:creationId xmlns:a16="http://schemas.microsoft.com/office/drawing/2014/main" id="{392BFCFE-FD78-4EDF-BEFE-CC444DC5F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119" name="Group 4110">
            <a:extLst>
              <a:ext uri="{FF2B5EF4-FFF2-40B4-BE49-F238E27FC236}">
                <a16:creationId xmlns:a16="http://schemas.microsoft.com/office/drawing/2014/main" id="{571A5182-88AD-4DEB-8200-5575BC81C2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7724071" cy="6858000"/>
            <a:chOff x="4464881" y="0"/>
            <a:chExt cx="7724071" cy="6858000"/>
          </a:xfrm>
        </p:grpSpPr>
        <p:pic>
          <p:nvPicPr>
            <p:cNvPr id="4112" name="Picture 4111">
              <a:extLst>
                <a:ext uri="{FF2B5EF4-FFF2-40B4-BE49-F238E27FC236}">
                  <a16:creationId xmlns:a16="http://schemas.microsoft.com/office/drawing/2014/main" id="{6E3E7B46-8463-4264-9E25-CE556788541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4113" name="Picture 4112">
              <a:extLst>
                <a:ext uri="{FF2B5EF4-FFF2-40B4-BE49-F238E27FC236}">
                  <a16:creationId xmlns:a16="http://schemas.microsoft.com/office/drawing/2014/main" id="{30775669-500B-4365-AF2B-E5F1F866DB3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pic>
        <p:nvPicPr>
          <p:cNvPr id="4098" name="Picture 2">
            <a:extLst>
              <a:ext uri="{FF2B5EF4-FFF2-40B4-BE49-F238E27FC236}">
                <a16:creationId xmlns:a16="http://schemas.microsoft.com/office/drawing/2014/main" id="{19D0CBDE-5ED7-7582-94C2-1B14F35A8EE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1873" b="2449"/>
          <a:stretch/>
        </p:blipFill>
        <p:spPr bwMode="auto">
          <a:xfrm>
            <a:off x="681228" y="685800"/>
            <a:ext cx="108204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7243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66D0D-3090-EC59-2A0B-127389F44FC1}"/>
              </a:ext>
            </a:extLst>
          </p:cNvPr>
          <p:cNvSpPr>
            <a:spLocks noGrp="1"/>
          </p:cNvSpPr>
          <p:nvPr>
            <p:ph type="title"/>
          </p:nvPr>
        </p:nvSpPr>
        <p:spPr>
          <a:xfrm>
            <a:off x="393379" y="365760"/>
            <a:ext cx="10895106" cy="1325563"/>
          </a:xfrm>
        </p:spPr>
        <p:txBody>
          <a:bodyPr>
            <a:normAutofit/>
          </a:bodyPr>
          <a:lstStyle/>
          <a:p>
            <a:r>
              <a:rPr lang="en-US" sz="3200">
                <a:solidFill>
                  <a:schemeClr val="tx1">
                    <a:lumMod val="95000"/>
                    <a:lumOff val="5000"/>
                  </a:schemeClr>
                </a:solidFill>
                <a:latin typeface="Times New Roman" panose="02020603050405020304" pitchFamily="18" charset="0"/>
                <a:cs typeface="Times New Roman" panose="02020603050405020304" pitchFamily="18" charset="0"/>
              </a:rPr>
              <a:t>IMPLEMENTAION OF A REINFORCEMENT LEARNING AGENT ON A SNAKE GAME</a:t>
            </a:r>
            <a:endParaRPr lang="en-US" sz="32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5F6DBC0-97BD-D711-09B3-3DAB60C159B7}"/>
              </a:ext>
            </a:extLst>
          </p:cNvPr>
          <p:cNvSpPr>
            <a:spLocks noGrp="1"/>
          </p:cNvSpPr>
          <p:nvPr>
            <p:ph idx="1"/>
          </p:nvPr>
        </p:nvSpPr>
        <p:spPr>
          <a:xfrm>
            <a:off x="458694" y="1949450"/>
            <a:ext cx="6389975" cy="4195763"/>
          </a:xfrm>
        </p:spPr>
        <p:txBody>
          <a:bodyPr>
            <a:normAutofit fontScale="62500" lnSpcReduction="20000"/>
          </a:bodyPr>
          <a:lstStyle/>
          <a:p>
            <a:pPr marL="0" indent="0">
              <a:buNone/>
            </a:pPr>
            <a:r>
              <a:rPr lang="en-US" b="1">
                <a:solidFill>
                  <a:srgbClr val="002060"/>
                </a:solidFill>
                <a:latin typeface="Times New Roman" panose="02020603050405020304" pitchFamily="18" charset="0"/>
                <a:cs typeface="Times New Roman" panose="02020603050405020304" pitchFamily="18" charset="0"/>
              </a:rPr>
              <a:t>PROJECT OBJECTIVE </a:t>
            </a:r>
            <a:r>
              <a:rPr lang="en-US"/>
              <a:t>:</a:t>
            </a:r>
          </a:p>
          <a:p>
            <a:pPr>
              <a:buFont typeface="Wingdings" panose="05000000000000000000" pitchFamily="2" charset="2"/>
              <a:buChar char="v"/>
            </a:pPr>
            <a:r>
              <a:rPr lang="en-US">
                <a:solidFill>
                  <a:schemeClr val="tx2">
                    <a:lumMod val="90000"/>
                  </a:schemeClr>
                </a:solidFill>
                <a:latin typeface="Times New Roman" panose="02020603050405020304" pitchFamily="18" charset="0"/>
                <a:cs typeface="Times New Roman" panose="02020603050405020304" pitchFamily="18" charset="0"/>
              </a:rPr>
              <a:t>  We use the reinforcement learning mechanism on an existing video game (snake game). </a:t>
            </a:r>
            <a:endParaRPr lang="en-US"/>
          </a:p>
          <a:p>
            <a:pPr>
              <a:buFont typeface="Wingdings" panose="05000000000000000000" pitchFamily="2" charset="2"/>
              <a:buChar char="v"/>
            </a:pPr>
            <a:r>
              <a:rPr lang="en-US" sz="2800">
                <a:solidFill>
                  <a:schemeClr val="tx2">
                    <a:lumMod val="90000"/>
                  </a:schemeClr>
                </a:solidFill>
                <a:latin typeface="Times New Roman" panose="02020603050405020304" pitchFamily="18" charset="0"/>
                <a:cs typeface="Times New Roman" panose="02020603050405020304" pitchFamily="18" charset="0"/>
              </a:rPr>
              <a:t>  Here, The goal is to create a Reinforcement Learning agent to make an optimal decision in the closed environment to get the highest reward.</a:t>
            </a:r>
          </a:p>
          <a:p>
            <a:pPr>
              <a:buFont typeface="Wingdings" panose="05000000000000000000" pitchFamily="2" charset="2"/>
              <a:buChar char="v"/>
            </a:pPr>
            <a:r>
              <a:rPr lang="en-US" sz="2800">
                <a:solidFill>
                  <a:schemeClr val="tx2">
                    <a:lumMod val="90000"/>
                  </a:schemeClr>
                </a:solidFill>
                <a:latin typeface="Times New Roman" panose="02020603050405020304" pitchFamily="18" charset="0"/>
                <a:cs typeface="Times New Roman" panose="02020603050405020304" pitchFamily="18" charset="0"/>
              </a:rPr>
              <a:t>  In this environment, it has incomplete information, and the state space of agents are quite large, We need to deal with these hurdles.</a:t>
            </a:r>
          </a:p>
          <a:p>
            <a:pPr>
              <a:buFont typeface="Wingdings" panose="05000000000000000000" pitchFamily="2" charset="2"/>
              <a:buChar char="v"/>
            </a:pPr>
            <a:r>
              <a:rPr lang="en-US" sz="2800">
                <a:solidFill>
                  <a:schemeClr val="tx2">
                    <a:lumMod val="90000"/>
                  </a:schemeClr>
                </a:solidFill>
                <a:latin typeface="Times New Roman" panose="02020603050405020304" pitchFamily="18" charset="0"/>
                <a:cs typeface="Times New Roman" panose="02020603050405020304" pitchFamily="18" charset="0"/>
              </a:rPr>
              <a:t>   The snake game starts with a dot, the main aim is to collect more dots and goes on increasing the size. </a:t>
            </a:r>
          </a:p>
          <a:p>
            <a:pPr>
              <a:buFont typeface="Wingdings" panose="05000000000000000000" pitchFamily="2" charset="2"/>
              <a:buChar char="v"/>
            </a:pPr>
            <a:r>
              <a:rPr lang="en-US" sz="2800">
                <a:solidFill>
                  <a:schemeClr val="tx2">
                    <a:lumMod val="90000"/>
                  </a:schemeClr>
                </a:solidFill>
                <a:latin typeface="Times New Roman" panose="02020603050405020304" pitchFamily="18" charset="0"/>
                <a:cs typeface="Times New Roman" panose="02020603050405020304" pitchFamily="18" charset="0"/>
              </a:rPr>
              <a:t>  It moves with one dot at a time that is either left, right or straight and the game ends when the snake collides with it’s own body or with the edge(wall)</a:t>
            </a:r>
          </a:p>
          <a:p>
            <a:endParaRPr lang="en-US" dirty="0"/>
          </a:p>
        </p:txBody>
      </p:sp>
      <p:pic>
        <p:nvPicPr>
          <p:cNvPr id="1028" name="Picture 4">
            <a:extLst>
              <a:ext uri="{FF2B5EF4-FFF2-40B4-BE49-F238E27FC236}">
                <a16:creationId xmlns:a16="http://schemas.microsoft.com/office/drawing/2014/main" id="{CD99760F-57D3-FDC4-4972-0CDE741797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8668" y="1691323"/>
            <a:ext cx="4962331" cy="4453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5750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CEB12-2985-8ACD-96C6-813465654118}"/>
              </a:ext>
            </a:extLst>
          </p:cNvPr>
          <p:cNvSpPr>
            <a:spLocks noGrp="1"/>
          </p:cNvSpPr>
          <p:nvPr>
            <p:ph type="title"/>
          </p:nvPr>
        </p:nvSpPr>
        <p:spPr/>
        <p:txBody>
          <a:bodyPr/>
          <a:lstStyle/>
          <a:p>
            <a:r>
              <a:rPr lang="en-US" sz="4400"/>
              <a:t>OBJECTIVES</a:t>
            </a:r>
            <a:endParaRPr lang="en-US" dirty="0"/>
          </a:p>
        </p:txBody>
      </p:sp>
      <p:sp>
        <p:nvSpPr>
          <p:cNvPr id="3" name="Content Placeholder 2">
            <a:extLst>
              <a:ext uri="{FF2B5EF4-FFF2-40B4-BE49-F238E27FC236}">
                <a16:creationId xmlns:a16="http://schemas.microsoft.com/office/drawing/2014/main" id="{4949B82A-3A67-E04C-0FBB-3B7C5044EFE3}"/>
              </a:ext>
            </a:extLst>
          </p:cNvPr>
          <p:cNvSpPr>
            <a:spLocks noGrp="1"/>
          </p:cNvSpPr>
          <p:nvPr>
            <p:ph idx="1"/>
          </p:nvPr>
        </p:nvSpPr>
        <p:spPr>
          <a:xfrm>
            <a:off x="458694" y="1949450"/>
            <a:ext cx="8237438" cy="4195763"/>
          </a:xfrm>
        </p:spPr>
        <p:txBody>
          <a:bodyPr>
            <a:normAutofit/>
          </a:bodyPr>
          <a:lstStyle/>
          <a:p>
            <a:r>
              <a:rPr lang="en-US" sz="2400" b="0" i="0">
                <a:solidFill>
                  <a:srgbClr val="374151"/>
                </a:solidFill>
                <a:effectLst/>
                <a:latin typeface="Times New Roman" panose="02020603050405020304" pitchFamily="18" charset="0"/>
                <a:cs typeface="Times New Roman" panose="02020603050405020304" pitchFamily="18" charset="0"/>
              </a:rPr>
              <a:t>Maximize cumulative reward: The RL agent's objective is to learn a policy that maximizes its long-term cumulative reward.</a:t>
            </a:r>
          </a:p>
          <a:p>
            <a:r>
              <a:rPr lang="en-US" sz="2400" b="0" i="0">
                <a:solidFill>
                  <a:srgbClr val="374151"/>
                </a:solidFill>
                <a:effectLst/>
                <a:latin typeface="Times New Roman" panose="02020603050405020304" pitchFamily="18" charset="0"/>
                <a:cs typeface="Times New Roman" panose="02020603050405020304" pitchFamily="18" charset="0"/>
              </a:rPr>
              <a:t>Explore and exploit: The RL agent must balance exploration and exploitation to find the optimal policy.</a:t>
            </a:r>
            <a:endParaRPr lang="en-US" sz="2400">
              <a:solidFill>
                <a:srgbClr val="374151"/>
              </a:solidFill>
              <a:latin typeface="Times New Roman" panose="02020603050405020304" pitchFamily="18" charset="0"/>
              <a:cs typeface="Times New Roman" panose="02020603050405020304" pitchFamily="18" charset="0"/>
            </a:endParaRPr>
          </a:p>
          <a:p>
            <a:r>
              <a:rPr lang="en-US" sz="2400" b="0" i="0">
                <a:solidFill>
                  <a:srgbClr val="374151"/>
                </a:solidFill>
                <a:effectLst/>
                <a:latin typeface="Times New Roman" panose="02020603050405020304" pitchFamily="18" charset="0"/>
                <a:cs typeface="Times New Roman" panose="02020603050405020304" pitchFamily="18" charset="0"/>
              </a:rPr>
              <a:t>Adapt to changing environments: The RL agent must be able to adapt to changes in its environment.</a:t>
            </a:r>
            <a:endParaRPr lang="en-US" sz="2400" dirty="0">
              <a:latin typeface="Times New Roman" panose="02020603050405020304" pitchFamily="18" charset="0"/>
              <a:cs typeface="Times New Roman" panose="02020603050405020304" pitchFamily="18" charset="0"/>
            </a:endParaRPr>
          </a:p>
        </p:txBody>
      </p:sp>
      <p:sp>
        <p:nvSpPr>
          <p:cNvPr id="5" name="Oval 4">
            <a:extLst>
              <a:ext uri="{FF2B5EF4-FFF2-40B4-BE49-F238E27FC236}">
                <a16:creationId xmlns:a16="http://schemas.microsoft.com/office/drawing/2014/main" id="{1FA83745-ADE3-13E2-EE7C-89473A1393E8}"/>
              </a:ext>
            </a:extLst>
          </p:cNvPr>
          <p:cNvSpPr/>
          <p:nvPr/>
        </p:nvSpPr>
        <p:spPr>
          <a:xfrm>
            <a:off x="9282793" y="866776"/>
            <a:ext cx="2290081" cy="1082674"/>
          </a:xfrm>
          <a:prstGeom prst="ellips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latin typeface="Times New Roman" panose="02020603050405020304" pitchFamily="18" charset="0"/>
                <a:cs typeface="Times New Roman" panose="02020603050405020304" pitchFamily="18" charset="0"/>
              </a:rPr>
              <a:t>OBSTACLES</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7" name="Oval 6">
            <a:extLst>
              <a:ext uri="{FF2B5EF4-FFF2-40B4-BE49-F238E27FC236}">
                <a16:creationId xmlns:a16="http://schemas.microsoft.com/office/drawing/2014/main" id="{8DEA8FB0-BAF8-C5E5-DBEA-DD893DCA45A5}"/>
              </a:ext>
            </a:extLst>
          </p:cNvPr>
          <p:cNvSpPr/>
          <p:nvPr/>
        </p:nvSpPr>
        <p:spPr>
          <a:xfrm>
            <a:off x="9268640" y="2335055"/>
            <a:ext cx="2380435" cy="954722"/>
          </a:xfrm>
          <a:prstGeom prst="ellips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schemeClr val="tx1"/>
              </a:solidFill>
              <a:latin typeface="Times New Roman" panose="02020603050405020304" pitchFamily="18" charset="0"/>
              <a:cs typeface="Times New Roman" panose="02020603050405020304" pitchFamily="18" charset="0"/>
            </a:endParaRPr>
          </a:p>
          <a:p>
            <a:pPr algn="ctr"/>
            <a:r>
              <a:rPr lang="en-US" sz="1600">
                <a:solidFill>
                  <a:schemeClr val="tx1"/>
                </a:solidFill>
                <a:latin typeface="Times New Roman" panose="02020603050405020304" pitchFamily="18" charset="0"/>
                <a:cs typeface="Times New Roman" panose="02020603050405020304" pitchFamily="18" charset="0"/>
              </a:rPr>
              <a:t>ENVIRONMENT SPACE</a:t>
            </a:r>
            <a:r>
              <a:rPr lang="en-US" sz="1300">
                <a:solidFill>
                  <a:schemeClr val="tx1"/>
                </a:solidFill>
                <a:latin typeface="Times New Roman" panose="02020603050405020304" pitchFamily="18" charset="0"/>
                <a:cs typeface="Times New Roman" panose="02020603050405020304" pitchFamily="18" charset="0"/>
              </a:rPr>
              <a:t> </a:t>
            </a:r>
            <a:r>
              <a:rPr lang="en-US" sz="1600">
                <a:solidFill>
                  <a:schemeClr val="tx1"/>
                </a:solidFill>
                <a:latin typeface="Times New Roman" panose="02020603050405020304" pitchFamily="18" charset="0"/>
                <a:cs typeface="Times New Roman" panose="02020603050405020304" pitchFamily="18" charset="0"/>
              </a:rPr>
              <a:t>AND</a:t>
            </a:r>
            <a:r>
              <a:rPr lang="en-US" sz="1300">
                <a:solidFill>
                  <a:schemeClr val="tx1"/>
                </a:solidFill>
                <a:latin typeface="Times New Roman" panose="02020603050405020304" pitchFamily="18" charset="0"/>
                <a:cs typeface="Times New Roman" panose="02020603050405020304" pitchFamily="18" charset="0"/>
              </a:rPr>
              <a:t> </a:t>
            </a:r>
            <a:r>
              <a:rPr lang="en-US" sz="1600">
                <a:solidFill>
                  <a:schemeClr val="tx1"/>
                </a:solidFill>
                <a:latin typeface="Times New Roman" panose="02020603050405020304" pitchFamily="18" charset="0"/>
                <a:cs typeface="Times New Roman" panose="02020603050405020304" pitchFamily="18" charset="0"/>
              </a:rPr>
              <a:t>STATE</a:t>
            </a:r>
          </a:p>
          <a:p>
            <a:pPr algn="ctr"/>
            <a:endParaRPr lang="en-US" dirty="0">
              <a:solidFill>
                <a:schemeClr val="bg2">
                  <a:lumMod val="75000"/>
                  <a:lumOff val="25000"/>
                </a:schemeClr>
              </a:solidFill>
              <a:latin typeface="Times New Roman" panose="02020603050405020304" pitchFamily="18" charset="0"/>
              <a:cs typeface="Times New Roman" panose="02020603050405020304" pitchFamily="18" charset="0"/>
            </a:endParaRPr>
          </a:p>
        </p:txBody>
      </p:sp>
      <p:sp>
        <p:nvSpPr>
          <p:cNvPr id="8" name="Oval 7">
            <a:extLst>
              <a:ext uri="{FF2B5EF4-FFF2-40B4-BE49-F238E27FC236}">
                <a16:creationId xmlns:a16="http://schemas.microsoft.com/office/drawing/2014/main" id="{A7A2A168-F4E8-D6D4-51D7-1B5E2F52B0A1}"/>
              </a:ext>
            </a:extLst>
          </p:cNvPr>
          <p:cNvSpPr/>
          <p:nvPr/>
        </p:nvSpPr>
        <p:spPr>
          <a:xfrm>
            <a:off x="9470571" y="3956051"/>
            <a:ext cx="2178503" cy="1082674"/>
          </a:xfrm>
          <a:prstGeom prst="ellips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lumMod val="95000"/>
                    <a:lumOff val="5000"/>
                  </a:schemeClr>
                </a:solidFill>
                <a:latin typeface="Times New Roman" panose="02020603050405020304" pitchFamily="18" charset="0"/>
                <a:cs typeface="Times New Roman" panose="02020603050405020304" pitchFamily="18" charset="0"/>
              </a:rPr>
              <a:t>ACTION SPACE</a:t>
            </a:r>
            <a:endParaRPr lang="en-US" sz="16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9" name="Oval 8">
            <a:extLst>
              <a:ext uri="{FF2B5EF4-FFF2-40B4-BE49-F238E27FC236}">
                <a16:creationId xmlns:a16="http://schemas.microsoft.com/office/drawing/2014/main" id="{976480D5-11C7-5F87-3A51-920CB3FEAF1A}"/>
              </a:ext>
            </a:extLst>
          </p:cNvPr>
          <p:cNvSpPr/>
          <p:nvPr/>
        </p:nvSpPr>
        <p:spPr>
          <a:xfrm>
            <a:off x="9470572" y="5565776"/>
            <a:ext cx="2178502" cy="1082674"/>
          </a:xfrm>
          <a:prstGeom prst="ellips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lumMod val="95000"/>
                    <a:lumOff val="5000"/>
                  </a:schemeClr>
                </a:solidFill>
                <a:latin typeface="Times New Roman" panose="02020603050405020304" pitchFamily="18" charset="0"/>
                <a:cs typeface="Times New Roman" panose="02020603050405020304" pitchFamily="18" charset="0"/>
              </a:rPr>
              <a:t>REWARDS</a:t>
            </a:r>
            <a:endParaRPr lang="en-US" sz="16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0" name="Arrow: Down 9">
            <a:extLst>
              <a:ext uri="{FF2B5EF4-FFF2-40B4-BE49-F238E27FC236}">
                <a16:creationId xmlns:a16="http://schemas.microsoft.com/office/drawing/2014/main" id="{99AE35EF-8496-4222-756D-131E69C1AEFD}"/>
              </a:ext>
            </a:extLst>
          </p:cNvPr>
          <p:cNvSpPr/>
          <p:nvPr/>
        </p:nvSpPr>
        <p:spPr>
          <a:xfrm flipH="1">
            <a:off x="10400618" y="1949450"/>
            <a:ext cx="159202" cy="3968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47290736-B751-65C0-97E1-26E4A0B06181}"/>
              </a:ext>
            </a:extLst>
          </p:cNvPr>
          <p:cNvSpPr/>
          <p:nvPr/>
        </p:nvSpPr>
        <p:spPr>
          <a:xfrm>
            <a:off x="10400619" y="3301048"/>
            <a:ext cx="159203" cy="65500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Down 11">
            <a:extLst>
              <a:ext uri="{FF2B5EF4-FFF2-40B4-BE49-F238E27FC236}">
                <a16:creationId xmlns:a16="http://schemas.microsoft.com/office/drawing/2014/main" id="{4547B6CF-E38A-AEA6-514F-5D88AD441A70}"/>
              </a:ext>
            </a:extLst>
          </p:cNvPr>
          <p:cNvSpPr/>
          <p:nvPr/>
        </p:nvSpPr>
        <p:spPr>
          <a:xfrm>
            <a:off x="10480220" y="5038725"/>
            <a:ext cx="159203" cy="5270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4349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6" name="Rectangle 45">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48" name="Group 47">
            <a:extLst>
              <a:ext uri="{FF2B5EF4-FFF2-40B4-BE49-F238E27FC236}">
                <a16:creationId xmlns:a16="http://schemas.microsoft.com/office/drawing/2014/main" id="{12B335A1-0110-4D6F-BC0E-DCDCB43203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49" name="Picture 48">
              <a:extLst>
                <a:ext uri="{FF2B5EF4-FFF2-40B4-BE49-F238E27FC236}">
                  <a16:creationId xmlns:a16="http://schemas.microsoft.com/office/drawing/2014/main" id="{3B05D9A1-5C36-49D4-8D83-8782DE1E1BC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50" name="Picture 49">
              <a:extLst>
                <a:ext uri="{FF2B5EF4-FFF2-40B4-BE49-F238E27FC236}">
                  <a16:creationId xmlns:a16="http://schemas.microsoft.com/office/drawing/2014/main" id="{3D2C8D16-C3E9-4377-B192-9F3B9A8673D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37C50C86-B94E-5ED7-EEAE-7879C82943B8}"/>
              </a:ext>
            </a:extLst>
          </p:cNvPr>
          <p:cNvSpPr>
            <a:spLocks noGrp="1"/>
          </p:cNvSpPr>
          <p:nvPr>
            <p:ph type="title"/>
          </p:nvPr>
        </p:nvSpPr>
        <p:spPr>
          <a:xfrm>
            <a:off x="1094391" y="381000"/>
            <a:ext cx="10003218" cy="2057400"/>
          </a:xfrm>
        </p:spPr>
        <p:txBody>
          <a:bodyPr>
            <a:normAutofit/>
          </a:bodyPr>
          <a:lstStyle/>
          <a:p>
            <a:pPr algn="ctr"/>
            <a:r>
              <a:rPr lang="en-US"/>
              <a:t>APPROACH</a:t>
            </a:r>
          </a:p>
        </p:txBody>
      </p:sp>
      <p:graphicFrame>
        <p:nvGraphicFramePr>
          <p:cNvPr id="5" name="Content Placeholder 2">
            <a:extLst>
              <a:ext uri="{FF2B5EF4-FFF2-40B4-BE49-F238E27FC236}">
                <a16:creationId xmlns:a16="http://schemas.microsoft.com/office/drawing/2014/main" id="{4B3F1759-B224-49DB-18CA-FF12F86BB10E}"/>
              </a:ext>
            </a:extLst>
          </p:cNvPr>
          <p:cNvGraphicFramePr>
            <a:graphicFrameLocks noGrp="1"/>
          </p:cNvGraphicFramePr>
          <p:nvPr>
            <p:ph idx="1"/>
            <p:extLst>
              <p:ext uri="{D42A27DB-BD31-4B8C-83A1-F6EECF244321}">
                <p14:modId xmlns:p14="http://schemas.microsoft.com/office/powerpoint/2010/main" val="1022034727"/>
              </p:ext>
            </p:extLst>
          </p:nvPr>
        </p:nvGraphicFramePr>
        <p:xfrm>
          <a:off x="838200" y="2514600"/>
          <a:ext cx="10515600" cy="36623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48011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2C7C9-666D-2A28-69CE-85E33C9A23F5}"/>
              </a:ext>
            </a:extLst>
          </p:cNvPr>
          <p:cNvSpPr>
            <a:spLocks noGrp="1"/>
          </p:cNvSpPr>
          <p:nvPr>
            <p:ph type="title"/>
          </p:nvPr>
        </p:nvSpPr>
        <p:spPr/>
        <p:txBody>
          <a:bodyPr/>
          <a:lstStyle/>
          <a:p>
            <a:r>
              <a:rPr lang="en-US" sz="4400"/>
              <a:t>DELIVERABLES</a:t>
            </a:r>
            <a:endParaRPr lang="en-US" dirty="0"/>
          </a:p>
        </p:txBody>
      </p:sp>
      <p:graphicFrame>
        <p:nvGraphicFramePr>
          <p:cNvPr id="19" name="Content Placeholder 2">
            <a:extLst>
              <a:ext uri="{FF2B5EF4-FFF2-40B4-BE49-F238E27FC236}">
                <a16:creationId xmlns:a16="http://schemas.microsoft.com/office/drawing/2014/main" id="{93CFBA2B-0A7E-7E61-CA9C-01C451F05237}"/>
              </a:ext>
            </a:extLst>
          </p:cNvPr>
          <p:cNvGraphicFramePr>
            <a:graphicFrameLocks noGrp="1"/>
          </p:cNvGraphicFramePr>
          <p:nvPr>
            <p:ph idx="1"/>
            <p:extLst>
              <p:ext uri="{D42A27DB-BD31-4B8C-83A1-F6EECF244321}">
                <p14:modId xmlns:p14="http://schemas.microsoft.com/office/powerpoint/2010/main" val="2595095874"/>
              </p:ext>
            </p:extLst>
          </p:nvPr>
        </p:nvGraphicFramePr>
        <p:xfrm>
          <a:off x="458694" y="1949450"/>
          <a:ext cx="11274612" cy="4195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8002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37">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5" name="Rectangle 39">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46" name="Rectangle 41">
            <a:extLst>
              <a:ext uri="{FF2B5EF4-FFF2-40B4-BE49-F238E27FC236}">
                <a16:creationId xmlns:a16="http://schemas.microsoft.com/office/drawing/2014/main" id="{A56932E6-5BA9-4C85-82EA-A307011BB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62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C3DE4A17-A25D-5DE5-6EC7-9059A1BF6845}"/>
              </a:ext>
            </a:extLst>
          </p:cNvPr>
          <p:cNvSpPr>
            <a:spLocks noGrp="1"/>
          </p:cNvSpPr>
          <p:nvPr>
            <p:ph type="title"/>
          </p:nvPr>
        </p:nvSpPr>
        <p:spPr>
          <a:xfrm>
            <a:off x="1198182" y="381000"/>
            <a:ext cx="10003218" cy="1600124"/>
          </a:xfrm>
        </p:spPr>
        <p:txBody>
          <a:bodyPr>
            <a:normAutofit/>
          </a:bodyPr>
          <a:lstStyle/>
          <a:p>
            <a:r>
              <a:rPr lang="en-US">
                <a:solidFill>
                  <a:srgbClr val="FFFFFF"/>
                </a:solidFill>
              </a:rPr>
              <a:t> </a:t>
            </a:r>
            <a:r>
              <a:rPr lang="en-US">
                <a:solidFill>
                  <a:srgbClr val="FFFFFF"/>
                </a:solidFill>
                <a:latin typeface="Times New Roman" panose="02020603050405020304" pitchFamily="18" charset="0"/>
                <a:cs typeface="Times New Roman" panose="02020603050405020304" pitchFamily="18" charset="0"/>
              </a:rPr>
              <a:t>EVALUATION METHODOLOGY</a:t>
            </a:r>
          </a:p>
        </p:txBody>
      </p:sp>
      <p:graphicFrame>
        <p:nvGraphicFramePr>
          <p:cNvPr id="7" name="Content Placeholder 2">
            <a:extLst>
              <a:ext uri="{FF2B5EF4-FFF2-40B4-BE49-F238E27FC236}">
                <a16:creationId xmlns:a16="http://schemas.microsoft.com/office/drawing/2014/main" id="{48646AD4-2B48-01C3-33F7-92FDD72B8E69}"/>
              </a:ext>
            </a:extLst>
          </p:cNvPr>
          <p:cNvGraphicFramePr>
            <a:graphicFrameLocks noGrp="1"/>
          </p:cNvGraphicFramePr>
          <p:nvPr>
            <p:ph idx="1"/>
            <p:extLst>
              <p:ext uri="{D42A27DB-BD31-4B8C-83A1-F6EECF244321}">
                <p14:modId xmlns:p14="http://schemas.microsoft.com/office/powerpoint/2010/main" val="4053340298"/>
              </p:ext>
            </p:extLst>
          </p:nvPr>
        </p:nvGraphicFramePr>
        <p:xfrm>
          <a:off x="838200" y="2514600"/>
          <a:ext cx="10515600" cy="3662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2542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04356-643B-87D3-2514-37A50C5A3BE4}"/>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SNAKE GAME SAMPLE DEPLOYMENT</a:t>
            </a:r>
            <a:endParaRPr lang="en-US" sz="40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6A064388-CC35-07D4-D47A-084FB3F905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4277" y="2071396"/>
            <a:ext cx="9629191" cy="4052190"/>
          </a:xfrm>
        </p:spPr>
      </p:pic>
    </p:spTree>
    <p:extLst>
      <p:ext uri="{BB962C8B-B14F-4D97-AF65-F5344CB8AC3E}">
        <p14:creationId xmlns:p14="http://schemas.microsoft.com/office/powerpoint/2010/main" val="2053530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DB237-A079-0603-6B62-471B6A22AB00}"/>
              </a:ext>
            </a:extLst>
          </p:cNvPr>
          <p:cNvSpPr>
            <a:spLocks noGrp="1"/>
          </p:cNvSpPr>
          <p:nvPr>
            <p:ph type="title"/>
          </p:nvPr>
        </p:nvSpPr>
        <p:spPr/>
        <p:txBody>
          <a:bodyPr/>
          <a:lstStyle/>
          <a:p>
            <a:r>
              <a:rPr lang="en-US" dirty="0"/>
              <a:t>RESULTS</a:t>
            </a:r>
          </a:p>
        </p:txBody>
      </p:sp>
      <p:pic>
        <p:nvPicPr>
          <p:cNvPr id="6" name="Content Placeholder 3">
            <a:extLst>
              <a:ext uri="{FF2B5EF4-FFF2-40B4-BE49-F238E27FC236}">
                <a16:creationId xmlns:a16="http://schemas.microsoft.com/office/drawing/2014/main" id="{FBCFBFD1-3F65-CFF6-372C-CE0306037C5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141" t="12509" r="35204" b="28951"/>
          <a:stretch/>
        </p:blipFill>
        <p:spPr>
          <a:xfrm>
            <a:off x="1828800" y="1676400"/>
            <a:ext cx="7010400" cy="4343400"/>
          </a:xfrm>
          <a:prstGeom prst="rect">
            <a:avLst/>
          </a:prstGeom>
        </p:spPr>
      </p:pic>
    </p:spTree>
    <p:extLst>
      <p:ext uri="{BB962C8B-B14F-4D97-AF65-F5344CB8AC3E}">
        <p14:creationId xmlns:p14="http://schemas.microsoft.com/office/powerpoint/2010/main" val="3810048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D71BC-BED1-DE23-410B-07ABA7093D25}"/>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B8CF6965-D152-0B84-549C-10C0923F9929}"/>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Based on the parameter values we have chosen. We found to see how the agent would perform over a 1000 games compared with the default values we have taken. These experiments are conducted to find the optimal values to make our RL agent more efficient than that of default values. </a:t>
            </a:r>
          </a:p>
          <a:p>
            <a:r>
              <a:rPr lang="en-US" sz="2400" dirty="0">
                <a:latin typeface="Times New Roman" panose="02020603050405020304" pitchFamily="18" charset="0"/>
                <a:cs typeface="Times New Roman" panose="02020603050405020304" pitchFamily="18" charset="0"/>
              </a:rPr>
              <a:t>Learning rate, epsilon and gamma parameters had the biggest impact on the performance. </a:t>
            </a:r>
          </a:p>
          <a:p>
            <a:r>
              <a:rPr lang="en-US" sz="2400" dirty="0">
                <a:latin typeface="Times New Roman" panose="02020603050405020304" pitchFamily="18" charset="0"/>
                <a:cs typeface="Times New Roman" panose="02020603050405020304" pitchFamily="18" charset="0"/>
              </a:rPr>
              <a:t>The other parameters like food distance, direction and food generation were detrimental to the experiment.</a:t>
            </a:r>
            <a:endParaRPr lang="en-IN" sz="2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949165710"/>
      </p:ext>
    </p:extLst>
  </p:cSld>
  <p:clrMapOvr>
    <a:masterClrMapping/>
  </p:clrMapOvr>
</p:sld>
</file>

<file path=ppt/theme/theme1.xml><?xml version="1.0" encoding="utf-8"?>
<a:theme xmlns:a="http://schemas.openxmlformats.org/drawingml/2006/main" name="DappledVTI">
  <a:themeElements>
    <a:clrScheme name="AnalogousFromLightSeedRightStep">
      <a:dk1>
        <a:srgbClr val="000000"/>
      </a:dk1>
      <a:lt1>
        <a:srgbClr val="FFFFFF"/>
      </a:lt1>
      <a:dk2>
        <a:srgbClr val="41242C"/>
      </a:dk2>
      <a:lt2>
        <a:srgbClr val="E2E8E6"/>
      </a:lt2>
      <a:accent1>
        <a:srgbClr val="C696A3"/>
      </a:accent1>
      <a:accent2>
        <a:srgbClr val="BA887F"/>
      </a:accent2>
      <a:accent3>
        <a:srgbClr val="B9A07E"/>
      </a:accent3>
      <a:accent4>
        <a:srgbClr val="A7A672"/>
      </a:accent4>
      <a:accent5>
        <a:srgbClr val="99A980"/>
      </a:accent5>
      <a:accent6>
        <a:srgbClr val="81AE77"/>
      </a:accent6>
      <a:hlink>
        <a:srgbClr val="568F80"/>
      </a:hlink>
      <a:folHlink>
        <a:srgbClr val="7F7F7F"/>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emplate>Ion</Template>
  <TotalTime>142</TotalTime>
  <Words>565</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Avenir Next LT Pro</vt:lpstr>
      <vt:lpstr>AvenirNext LT Pro Medium</vt:lpstr>
      <vt:lpstr>Sabon Next LT</vt:lpstr>
      <vt:lpstr>Times New Roman</vt:lpstr>
      <vt:lpstr>Wingdings</vt:lpstr>
      <vt:lpstr>DappledVTI</vt:lpstr>
      <vt:lpstr>INTRODUCTION TO ARTIFICAL INTELLIGENCE</vt:lpstr>
      <vt:lpstr>IMPLEMENTAION OF A REINFORCEMENT LEARNING AGENT ON A SNAKE GAME</vt:lpstr>
      <vt:lpstr>OBJECTIVES</vt:lpstr>
      <vt:lpstr>APPROACH</vt:lpstr>
      <vt:lpstr>DELIVERABLES</vt:lpstr>
      <vt:lpstr> EVALUATION METHODOLOGY</vt:lpstr>
      <vt:lpstr>SNAKE GAME SAMPLE DEPLOYMENT</vt:lpstr>
      <vt:lpstr>RESULTS</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ARTIFICAL INTELLIGENCE</dc:title>
  <dc:creator>divya soma</dc:creator>
  <cp:lastModifiedBy>divya soma</cp:lastModifiedBy>
  <cp:revision>1</cp:revision>
  <dcterms:created xsi:type="dcterms:W3CDTF">2023-04-29T21:48:39Z</dcterms:created>
  <dcterms:modified xsi:type="dcterms:W3CDTF">2023-04-30T00:11:14Z</dcterms:modified>
</cp:coreProperties>
</file>