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53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8EC108-7219-452E-95E3-4737F3EA4D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C33D841-11C8-4E81-90A1-3A7A2D868AF0}">
      <dgm:prSet/>
      <dgm:spPr/>
      <dgm:t>
        <a:bodyPr/>
        <a:lstStyle/>
        <a:p>
          <a:r>
            <a:rPr lang="en-US"/>
            <a:t>Accurate and real-time face detection in video streams.</a:t>
          </a:r>
        </a:p>
      </dgm:t>
    </dgm:pt>
    <dgm:pt modelId="{9BB2F5C4-84F8-440D-8C93-A0934751FA7D}" type="parTrans" cxnId="{5CD8D48A-7A84-43BB-9AFD-9F751544E125}">
      <dgm:prSet/>
      <dgm:spPr/>
      <dgm:t>
        <a:bodyPr/>
        <a:lstStyle/>
        <a:p>
          <a:endParaRPr lang="en-US"/>
        </a:p>
      </dgm:t>
    </dgm:pt>
    <dgm:pt modelId="{28B4389E-FB45-401B-97BF-6A5C32921560}" type="sibTrans" cxnId="{5CD8D48A-7A84-43BB-9AFD-9F751544E125}">
      <dgm:prSet/>
      <dgm:spPr/>
      <dgm:t>
        <a:bodyPr/>
        <a:lstStyle/>
        <a:p>
          <a:endParaRPr lang="en-US"/>
        </a:p>
      </dgm:t>
    </dgm:pt>
    <dgm:pt modelId="{686E2AED-8167-4F41-A37B-ECFD50872643}">
      <dgm:prSet/>
      <dgm:spPr/>
      <dgm:t>
        <a:bodyPr/>
        <a:lstStyle/>
        <a:p>
          <a:r>
            <a:rPr lang="en-US"/>
            <a:t>Recognition of individuals based on facial features.</a:t>
          </a:r>
        </a:p>
      </dgm:t>
    </dgm:pt>
    <dgm:pt modelId="{EFB7F2D9-92AB-4F7F-B001-B8D3B8F63565}" type="parTrans" cxnId="{D39214D5-B547-432A-8DCF-1758912D0115}">
      <dgm:prSet/>
      <dgm:spPr/>
      <dgm:t>
        <a:bodyPr/>
        <a:lstStyle/>
        <a:p>
          <a:endParaRPr lang="en-US"/>
        </a:p>
      </dgm:t>
    </dgm:pt>
    <dgm:pt modelId="{7FE04549-36C2-4AD5-BC0C-DDA03021C063}" type="sibTrans" cxnId="{D39214D5-B547-432A-8DCF-1758912D0115}">
      <dgm:prSet/>
      <dgm:spPr/>
      <dgm:t>
        <a:bodyPr/>
        <a:lstStyle/>
        <a:p>
          <a:endParaRPr lang="en-US"/>
        </a:p>
      </dgm:t>
    </dgm:pt>
    <dgm:pt modelId="{036904D8-239B-41AA-A4CD-9745C4E848B6}">
      <dgm:prSet/>
      <dgm:spPr/>
      <dgm:t>
        <a:bodyPr/>
        <a:lstStyle/>
        <a:p>
          <a:r>
            <a:rPr lang="en-US"/>
            <a:t>Enhancing user experiences through personalization.</a:t>
          </a:r>
        </a:p>
      </dgm:t>
    </dgm:pt>
    <dgm:pt modelId="{BB674FE1-69EA-43A8-A69D-47F1872407FE}" type="parTrans" cxnId="{29C00614-FC1F-418B-BE40-9BD39B3BDC9E}">
      <dgm:prSet/>
      <dgm:spPr/>
      <dgm:t>
        <a:bodyPr/>
        <a:lstStyle/>
        <a:p>
          <a:endParaRPr lang="en-US"/>
        </a:p>
      </dgm:t>
    </dgm:pt>
    <dgm:pt modelId="{8262F7DD-FCDD-4D85-A8FE-CB1224B3052D}" type="sibTrans" cxnId="{29C00614-FC1F-418B-BE40-9BD39B3BDC9E}">
      <dgm:prSet/>
      <dgm:spPr/>
      <dgm:t>
        <a:bodyPr/>
        <a:lstStyle/>
        <a:p>
          <a:endParaRPr lang="en-US"/>
        </a:p>
      </dgm:t>
    </dgm:pt>
    <dgm:pt modelId="{CE9D338A-5A29-440B-9ACF-F810B22804A5}" type="pres">
      <dgm:prSet presAssocID="{6E8EC108-7219-452E-95E3-4737F3EA4D9A}" presName="root" presStyleCnt="0">
        <dgm:presLayoutVars>
          <dgm:dir/>
          <dgm:resizeHandles val="exact"/>
        </dgm:presLayoutVars>
      </dgm:prSet>
      <dgm:spPr/>
    </dgm:pt>
    <dgm:pt modelId="{139FDD1D-B31F-44AE-BFB9-1784FEA3CB4A}" type="pres">
      <dgm:prSet presAssocID="{BC33D841-11C8-4E81-90A1-3A7A2D868AF0}" presName="compNode" presStyleCnt="0"/>
      <dgm:spPr/>
    </dgm:pt>
    <dgm:pt modelId="{CA1F5780-C897-46CD-A995-FDC1E0549DAA}" type="pres">
      <dgm:prSet presAssocID="{BC33D841-11C8-4E81-90A1-3A7A2D868AF0}" presName="bgRect" presStyleLbl="bgShp" presStyleIdx="0" presStyleCnt="3"/>
      <dgm:spPr/>
    </dgm:pt>
    <dgm:pt modelId="{3DB61F8F-8F0D-463B-B23C-0972B40B948E}" type="pres">
      <dgm:prSet presAssocID="{BC33D841-11C8-4E81-90A1-3A7A2D868A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5CD13A4D-D483-42BC-AF10-F9ADDA125921}" type="pres">
      <dgm:prSet presAssocID="{BC33D841-11C8-4E81-90A1-3A7A2D868AF0}" presName="spaceRect" presStyleCnt="0"/>
      <dgm:spPr/>
    </dgm:pt>
    <dgm:pt modelId="{73DBF451-4906-44F9-875F-A81EF6D15047}" type="pres">
      <dgm:prSet presAssocID="{BC33D841-11C8-4E81-90A1-3A7A2D868AF0}" presName="parTx" presStyleLbl="revTx" presStyleIdx="0" presStyleCnt="3">
        <dgm:presLayoutVars>
          <dgm:chMax val="0"/>
          <dgm:chPref val="0"/>
        </dgm:presLayoutVars>
      </dgm:prSet>
      <dgm:spPr/>
    </dgm:pt>
    <dgm:pt modelId="{C176EB4B-AC58-473E-B434-2207E6061983}" type="pres">
      <dgm:prSet presAssocID="{28B4389E-FB45-401B-97BF-6A5C32921560}" presName="sibTrans" presStyleCnt="0"/>
      <dgm:spPr/>
    </dgm:pt>
    <dgm:pt modelId="{F1032FC9-3466-44CE-93A5-3DEA65E9C4EC}" type="pres">
      <dgm:prSet presAssocID="{686E2AED-8167-4F41-A37B-ECFD50872643}" presName="compNode" presStyleCnt="0"/>
      <dgm:spPr/>
    </dgm:pt>
    <dgm:pt modelId="{1184BC93-0553-49E7-BFDF-1F63773F081D}" type="pres">
      <dgm:prSet presAssocID="{686E2AED-8167-4F41-A37B-ECFD50872643}" presName="bgRect" presStyleLbl="bgShp" presStyleIdx="1" presStyleCnt="3"/>
      <dgm:spPr/>
    </dgm:pt>
    <dgm:pt modelId="{D5456D64-3521-4187-B46C-877D530CE9CA}" type="pres">
      <dgm:prSet presAssocID="{686E2AED-8167-4F41-A37B-ECFD5087264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"/>
        </a:ext>
      </dgm:extLst>
    </dgm:pt>
    <dgm:pt modelId="{11FFE533-4187-43BD-B3CA-CBEC4783BD59}" type="pres">
      <dgm:prSet presAssocID="{686E2AED-8167-4F41-A37B-ECFD50872643}" presName="spaceRect" presStyleCnt="0"/>
      <dgm:spPr/>
    </dgm:pt>
    <dgm:pt modelId="{26D95844-6AF1-49B6-AA5A-945BA4DFE68F}" type="pres">
      <dgm:prSet presAssocID="{686E2AED-8167-4F41-A37B-ECFD50872643}" presName="parTx" presStyleLbl="revTx" presStyleIdx="1" presStyleCnt="3">
        <dgm:presLayoutVars>
          <dgm:chMax val="0"/>
          <dgm:chPref val="0"/>
        </dgm:presLayoutVars>
      </dgm:prSet>
      <dgm:spPr/>
    </dgm:pt>
    <dgm:pt modelId="{ADE29F71-2D54-4F23-8A46-A33E99C2CC8C}" type="pres">
      <dgm:prSet presAssocID="{7FE04549-36C2-4AD5-BC0C-DDA03021C063}" presName="sibTrans" presStyleCnt="0"/>
      <dgm:spPr/>
    </dgm:pt>
    <dgm:pt modelId="{A6098C71-8486-4113-B07E-7631DD87E5CB}" type="pres">
      <dgm:prSet presAssocID="{036904D8-239B-41AA-A4CD-9745C4E848B6}" presName="compNode" presStyleCnt="0"/>
      <dgm:spPr/>
    </dgm:pt>
    <dgm:pt modelId="{0C6E38CC-97C8-477B-8060-E96BBCCE9589}" type="pres">
      <dgm:prSet presAssocID="{036904D8-239B-41AA-A4CD-9745C4E848B6}" presName="bgRect" presStyleLbl="bgShp" presStyleIdx="2" presStyleCnt="3"/>
      <dgm:spPr/>
    </dgm:pt>
    <dgm:pt modelId="{87FAF9FC-0316-4686-AF4C-7A1D5BC9108D}" type="pres">
      <dgm:prSet presAssocID="{036904D8-239B-41AA-A4CD-9745C4E848B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E8BC5CF7-75EA-4AEE-B56A-6E56990AE6DF}" type="pres">
      <dgm:prSet presAssocID="{036904D8-239B-41AA-A4CD-9745C4E848B6}" presName="spaceRect" presStyleCnt="0"/>
      <dgm:spPr/>
    </dgm:pt>
    <dgm:pt modelId="{B5C21FA5-AB08-4037-B913-9B982080E300}" type="pres">
      <dgm:prSet presAssocID="{036904D8-239B-41AA-A4CD-9745C4E848B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FD00505-8C60-4375-9F17-A75E1BEBB25A}" type="presOf" srcId="{036904D8-239B-41AA-A4CD-9745C4E848B6}" destId="{B5C21FA5-AB08-4037-B913-9B982080E300}" srcOrd="0" destOrd="0" presId="urn:microsoft.com/office/officeart/2018/2/layout/IconVerticalSolidList"/>
    <dgm:cxn modelId="{29C00614-FC1F-418B-BE40-9BD39B3BDC9E}" srcId="{6E8EC108-7219-452E-95E3-4737F3EA4D9A}" destId="{036904D8-239B-41AA-A4CD-9745C4E848B6}" srcOrd="2" destOrd="0" parTransId="{BB674FE1-69EA-43A8-A69D-47F1872407FE}" sibTransId="{8262F7DD-FCDD-4D85-A8FE-CB1224B3052D}"/>
    <dgm:cxn modelId="{F1EFB573-5E8F-4DD7-B707-D7D06A5E5B96}" type="presOf" srcId="{686E2AED-8167-4F41-A37B-ECFD50872643}" destId="{26D95844-6AF1-49B6-AA5A-945BA4DFE68F}" srcOrd="0" destOrd="0" presId="urn:microsoft.com/office/officeart/2018/2/layout/IconVerticalSolidList"/>
    <dgm:cxn modelId="{511CBE58-69AE-46B7-97A6-810DE376E760}" type="presOf" srcId="{6E8EC108-7219-452E-95E3-4737F3EA4D9A}" destId="{CE9D338A-5A29-440B-9ACF-F810B22804A5}" srcOrd="0" destOrd="0" presId="urn:microsoft.com/office/officeart/2018/2/layout/IconVerticalSolidList"/>
    <dgm:cxn modelId="{5CD8D48A-7A84-43BB-9AFD-9F751544E125}" srcId="{6E8EC108-7219-452E-95E3-4737F3EA4D9A}" destId="{BC33D841-11C8-4E81-90A1-3A7A2D868AF0}" srcOrd="0" destOrd="0" parTransId="{9BB2F5C4-84F8-440D-8C93-A0934751FA7D}" sibTransId="{28B4389E-FB45-401B-97BF-6A5C32921560}"/>
    <dgm:cxn modelId="{94D0C0A4-978F-4361-8926-B4C03C4F4127}" type="presOf" srcId="{BC33D841-11C8-4E81-90A1-3A7A2D868AF0}" destId="{73DBF451-4906-44F9-875F-A81EF6D15047}" srcOrd="0" destOrd="0" presId="urn:microsoft.com/office/officeart/2018/2/layout/IconVerticalSolidList"/>
    <dgm:cxn modelId="{D39214D5-B547-432A-8DCF-1758912D0115}" srcId="{6E8EC108-7219-452E-95E3-4737F3EA4D9A}" destId="{686E2AED-8167-4F41-A37B-ECFD50872643}" srcOrd="1" destOrd="0" parTransId="{EFB7F2D9-92AB-4F7F-B001-B8D3B8F63565}" sibTransId="{7FE04549-36C2-4AD5-BC0C-DDA03021C063}"/>
    <dgm:cxn modelId="{2E51BC8E-1285-4C23-9726-3CCF5A8E82D0}" type="presParOf" srcId="{CE9D338A-5A29-440B-9ACF-F810B22804A5}" destId="{139FDD1D-B31F-44AE-BFB9-1784FEA3CB4A}" srcOrd="0" destOrd="0" presId="urn:microsoft.com/office/officeart/2018/2/layout/IconVerticalSolidList"/>
    <dgm:cxn modelId="{B2C42670-BE16-4981-979F-4EAC5FB8E9B3}" type="presParOf" srcId="{139FDD1D-B31F-44AE-BFB9-1784FEA3CB4A}" destId="{CA1F5780-C897-46CD-A995-FDC1E0549DAA}" srcOrd="0" destOrd="0" presId="urn:microsoft.com/office/officeart/2018/2/layout/IconVerticalSolidList"/>
    <dgm:cxn modelId="{80DA85ED-B185-4B74-B64D-AA59CBF86F34}" type="presParOf" srcId="{139FDD1D-B31F-44AE-BFB9-1784FEA3CB4A}" destId="{3DB61F8F-8F0D-463B-B23C-0972B40B948E}" srcOrd="1" destOrd="0" presId="urn:microsoft.com/office/officeart/2018/2/layout/IconVerticalSolidList"/>
    <dgm:cxn modelId="{59D448AE-450D-42E0-9F8F-DBD4E534E024}" type="presParOf" srcId="{139FDD1D-B31F-44AE-BFB9-1784FEA3CB4A}" destId="{5CD13A4D-D483-42BC-AF10-F9ADDA125921}" srcOrd="2" destOrd="0" presId="urn:microsoft.com/office/officeart/2018/2/layout/IconVerticalSolidList"/>
    <dgm:cxn modelId="{DAEFB271-B2D9-40DA-AE81-478DF797FAD7}" type="presParOf" srcId="{139FDD1D-B31F-44AE-BFB9-1784FEA3CB4A}" destId="{73DBF451-4906-44F9-875F-A81EF6D15047}" srcOrd="3" destOrd="0" presId="urn:microsoft.com/office/officeart/2018/2/layout/IconVerticalSolidList"/>
    <dgm:cxn modelId="{0B7D3313-A122-4E82-AD4F-F5C9D3B37E13}" type="presParOf" srcId="{CE9D338A-5A29-440B-9ACF-F810B22804A5}" destId="{C176EB4B-AC58-473E-B434-2207E6061983}" srcOrd="1" destOrd="0" presId="urn:microsoft.com/office/officeart/2018/2/layout/IconVerticalSolidList"/>
    <dgm:cxn modelId="{7FC61903-EE91-4955-B81F-7F593C5EEBC5}" type="presParOf" srcId="{CE9D338A-5A29-440B-9ACF-F810B22804A5}" destId="{F1032FC9-3466-44CE-93A5-3DEA65E9C4EC}" srcOrd="2" destOrd="0" presId="urn:microsoft.com/office/officeart/2018/2/layout/IconVerticalSolidList"/>
    <dgm:cxn modelId="{109156E1-AF4F-409D-BDB9-7CFD0E9A0A8D}" type="presParOf" srcId="{F1032FC9-3466-44CE-93A5-3DEA65E9C4EC}" destId="{1184BC93-0553-49E7-BFDF-1F63773F081D}" srcOrd="0" destOrd="0" presId="urn:microsoft.com/office/officeart/2018/2/layout/IconVerticalSolidList"/>
    <dgm:cxn modelId="{F564FC08-8F0F-46DC-87A1-D17B801ECC43}" type="presParOf" srcId="{F1032FC9-3466-44CE-93A5-3DEA65E9C4EC}" destId="{D5456D64-3521-4187-B46C-877D530CE9CA}" srcOrd="1" destOrd="0" presId="urn:microsoft.com/office/officeart/2018/2/layout/IconVerticalSolidList"/>
    <dgm:cxn modelId="{CEAFBD83-F00D-4F22-B790-CC41209BF83A}" type="presParOf" srcId="{F1032FC9-3466-44CE-93A5-3DEA65E9C4EC}" destId="{11FFE533-4187-43BD-B3CA-CBEC4783BD59}" srcOrd="2" destOrd="0" presId="urn:microsoft.com/office/officeart/2018/2/layout/IconVerticalSolidList"/>
    <dgm:cxn modelId="{BE55B76D-9461-47FC-A5C3-D765375F3667}" type="presParOf" srcId="{F1032FC9-3466-44CE-93A5-3DEA65E9C4EC}" destId="{26D95844-6AF1-49B6-AA5A-945BA4DFE68F}" srcOrd="3" destOrd="0" presId="urn:microsoft.com/office/officeart/2018/2/layout/IconVerticalSolidList"/>
    <dgm:cxn modelId="{4F5D04A6-9154-4672-AAB4-3ACBDACC8CD7}" type="presParOf" srcId="{CE9D338A-5A29-440B-9ACF-F810B22804A5}" destId="{ADE29F71-2D54-4F23-8A46-A33E99C2CC8C}" srcOrd="3" destOrd="0" presId="urn:microsoft.com/office/officeart/2018/2/layout/IconVerticalSolidList"/>
    <dgm:cxn modelId="{FE53E4A7-DA2E-4EA0-AD8A-BAE90A3DDD56}" type="presParOf" srcId="{CE9D338A-5A29-440B-9ACF-F810B22804A5}" destId="{A6098C71-8486-4113-B07E-7631DD87E5CB}" srcOrd="4" destOrd="0" presId="urn:microsoft.com/office/officeart/2018/2/layout/IconVerticalSolidList"/>
    <dgm:cxn modelId="{61287C70-9D44-4604-8AF4-29DE0B874FCF}" type="presParOf" srcId="{A6098C71-8486-4113-B07E-7631DD87E5CB}" destId="{0C6E38CC-97C8-477B-8060-E96BBCCE9589}" srcOrd="0" destOrd="0" presId="urn:microsoft.com/office/officeart/2018/2/layout/IconVerticalSolidList"/>
    <dgm:cxn modelId="{B94C7C9D-8E5C-42EE-9D40-EFD016A5456F}" type="presParOf" srcId="{A6098C71-8486-4113-B07E-7631DD87E5CB}" destId="{87FAF9FC-0316-4686-AF4C-7A1D5BC9108D}" srcOrd="1" destOrd="0" presId="urn:microsoft.com/office/officeart/2018/2/layout/IconVerticalSolidList"/>
    <dgm:cxn modelId="{8CA35A60-7146-479D-85CC-B0A077D04D73}" type="presParOf" srcId="{A6098C71-8486-4113-B07E-7631DD87E5CB}" destId="{E8BC5CF7-75EA-4AEE-B56A-6E56990AE6DF}" srcOrd="2" destOrd="0" presId="urn:microsoft.com/office/officeart/2018/2/layout/IconVerticalSolidList"/>
    <dgm:cxn modelId="{AED26E10-050B-4E6B-A2DA-F27ADF35E14A}" type="presParOf" srcId="{A6098C71-8486-4113-B07E-7631DD87E5CB}" destId="{B5C21FA5-AB08-4037-B913-9B982080E3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CEAFE4-6F85-457C-832C-0B808C18A919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9801F43-6849-4223-A93A-C20E6A786B0D}">
      <dgm:prSet/>
      <dgm:spPr/>
      <dgm:t>
        <a:bodyPr/>
        <a:lstStyle/>
        <a:p>
          <a:r>
            <a:rPr lang="en-US"/>
            <a:t>Improving</a:t>
          </a:r>
        </a:p>
      </dgm:t>
    </dgm:pt>
    <dgm:pt modelId="{709AE0A1-31FA-427D-89D0-92BD34956D41}" type="parTrans" cxnId="{FCEE32B1-F4FB-436F-B317-F501AAD7A6D3}">
      <dgm:prSet/>
      <dgm:spPr/>
      <dgm:t>
        <a:bodyPr/>
        <a:lstStyle/>
        <a:p>
          <a:endParaRPr lang="en-US"/>
        </a:p>
      </dgm:t>
    </dgm:pt>
    <dgm:pt modelId="{B999DD88-CFF2-406C-A958-453B4366665B}" type="sibTrans" cxnId="{FCEE32B1-F4FB-436F-B317-F501AAD7A6D3}">
      <dgm:prSet/>
      <dgm:spPr/>
      <dgm:t>
        <a:bodyPr/>
        <a:lstStyle/>
        <a:p>
          <a:endParaRPr lang="en-US"/>
        </a:p>
      </dgm:t>
    </dgm:pt>
    <dgm:pt modelId="{433BD1DB-B557-4839-98BC-177B1DF2925A}">
      <dgm:prSet/>
      <dgm:spPr/>
      <dgm:t>
        <a:bodyPr/>
        <a:lstStyle/>
        <a:p>
          <a:r>
            <a:rPr lang="en-US"/>
            <a:t>Improving real-time face recognition.</a:t>
          </a:r>
        </a:p>
      </dgm:t>
    </dgm:pt>
    <dgm:pt modelId="{ECB8E891-EDE4-4336-8DFA-268DF16A86B5}" type="parTrans" cxnId="{7B25733E-0141-42F6-854D-9FCB55398134}">
      <dgm:prSet/>
      <dgm:spPr/>
      <dgm:t>
        <a:bodyPr/>
        <a:lstStyle/>
        <a:p>
          <a:endParaRPr lang="en-US"/>
        </a:p>
      </dgm:t>
    </dgm:pt>
    <dgm:pt modelId="{2FB54138-9EE2-45B1-8378-A9422EA558BC}" type="sibTrans" cxnId="{7B25733E-0141-42F6-854D-9FCB55398134}">
      <dgm:prSet/>
      <dgm:spPr/>
      <dgm:t>
        <a:bodyPr/>
        <a:lstStyle/>
        <a:p>
          <a:endParaRPr lang="en-US"/>
        </a:p>
      </dgm:t>
    </dgm:pt>
    <dgm:pt modelId="{C665C83C-89FD-4B38-973A-6D56D4FCA991}">
      <dgm:prSet/>
      <dgm:spPr/>
      <dgm:t>
        <a:bodyPr/>
        <a:lstStyle/>
        <a:p>
          <a:r>
            <a:rPr lang="en-US"/>
            <a:t>Offering</a:t>
          </a:r>
        </a:p>
      </dgm:t>
    </dgm:pt>
    <dgm:pt modelId="{9BEC9B42-9185-49B5-9AB7-43CBA5B08A32}" type="parTrans" cxnId="{ADE05F54-FEC0-4E9A-86BC-5D9DF8457A83}">
      <dgm:prSet/>
      <dgm:spPr/>
      <dgm:t>
        <a:bodyPr/>
        <a:lstStyle/>
        <a:p>
          <a:endParaRPr lang="en-US"/>
        </a:p>
      </dgm:t>
    </dgm:pt>
    <dgm:pt modelId="{17604703-C0CB-479B-9E2D-400FD150EFD3}" type="sibTrans" cxnId="{ADE05F54-FEC0-4E9A-86BC-5D9DF8457A83}">
      <dgm:prSet/>
      <dgm:spPr/>
      <dgm:t>
        <a:bodyPr/>
        <a:lstStyle/>
        <a:p>
          <a:endParaRPr lang="en-US"/>
        </a:p>
      </dgm:t>
    </dgm:pt>
    <dgm:pt modelId="{B84D766E-4067-4C27-B0FD-DE0C35B11FFF}">
      <dgm:prSet/>
      <dgm:spPr/>
      <dgm:t>
        <a:bodyPr/>
        <a:lstStyle/>
        <a:p>
          <a:r>
            <a:rPr lang="en-US"/>
            <a:t>Offering seamless and personalized user experiences.</a:t>
          </a:r>
        </a:p>
      </dgm:t>
    </dgm:pt>
    <dgm:pt modelId="{E26FF7D8-3FAA-4237-9D11-E0246C3E53D1}" type="parTrans" cxnId="{A8940AEC-C758-4865-B4DB-1E628A50287F}">
      <dgm:prSet/>
      <dgm:spPr/>
      <dgm:t>
        <a:bodyPr/>
        <a:lstStyle/>
        <a:p>
          <a:endParaRPr lang="en-US"/>
        </a:p>
      </dgm:t>
    </dgm:pt>
    <dgm:pt modelId="{6885D68A-AD30-4B9E-8829-5E1957DD4342}" type="sibTrans" cxnId="{A8940AEC-C758-4865-B4DB-1E628A50287F}">
      <dgm:prSet/>
      <dgm:spPr/>
      <dgm:t>
        <a:bodyPr/>
        <a:lstStyle/>
        <a:p>
          <a:endParaRPr lang="en-US"/>
        </a:p>
      </dgm:t>
    </dgm:pt>
    <dgm:pt modelId="{BAFB66D2-2D76-4533-9597-9131D2C3EC16}">
      <dgm:prSet/>
      <dgm:spPr/>
      <dgm:t>
        <a:bodyPr/>
        <a:lstStyle/>
        <a:p>
          <a:r>
            <a:rPr lang="en-US"/>
            <a:t>Reducing</a:t>
          </a:r>
        </a:p>
      </dgm:t>
    </dgm:pt>
    <dgm:pt modelId="{CA90B9CF-CB28-4E8F-A40E-788FFC4CEFC8}" type="parTrans" cxnId="{6F8C6571-B7ED-4D14-A603-205CCF38D6DB}">
      <dgm:prSet/>
      <dgm:spPr/>
      <dgm:t>
        <a:bodyPr/>
        <a:lstStyle/>
        <a:p>
          <a:endParaRPr lang="en-US"/>
        </a:p>
      </dgm:t>
    </dgm:pt>
    <dgm:pt modelId="{BC19560C-11CA-4D5F-9A1B-771B8CDB7682}" type="sibTrans" cxnId="{6F8C6571-B7ED-4D14-A603-205CCF38D6DB}">
      <dgm:prSet/>
      <dgm:spPr/>
      <dgm:t>
        <a:bodyPr/>
        <a:lstStyle/>
        <a:p>
          <a:endParaRPr lang="en-US"/>
        </a:p>
      </dgm:t>
    </dgm:pt>
    <dgm:pt modelId="{F5D083ED-7B18-4AB8-9871-0708A1AA7ACB}">
      <dgm:prSet/>
      <dgm:spPr/>
      <dgm:t>
        <a:bodyPr/>
        <a:lstStyle/>
        <a:p>
          <a:r>
            <a:rPr lang="en-US"/>
            <a:t>Reducing the need for physical access controls.</a:t>
          </a:r>
        </a:p>
      </dgm:t>
    </dgm:pt>
    <dgm:pt modelId="{B9395D5F-E88E-4D0D-9F11-ED1C032C8DF3}" type="parTrans" cxnId="{6A68AD47-7E46-41B2-96CF-996C72042400}">
      <dgm:prSet/>
      <dgm:spPr/>
      <dgm:t>
        <a:bodyPr/>
        <a:lstStyle/>
        <a:p>
          <a:endParaRPr lang="en-US"/>
        </a:p>
      </dgm:t>
    </dgm:pt>
    <dgm:pt modelId="{1150DA7E-B609-453A-8185-6613961924BC}" type="sibTrans" cxnId="{6A68AD47-7E46-41B2-96CF-996C72042400}">
      <dgm:prSet/>
      <dgm:spPr/>
      <dgm:t>
        <a:bodyPr/>
        <a:lstStyle/>
        <a:p>
          <a:endParaRPr lang="en-US"/>
        </a:p>
      </dgm:t>
    </dgm:pt>
    <dgm:pt modelId="{7445A483-ACC2-5547-89C2-5D2F4856562F}" type="pres">
      <dgm:prSet presAssocID="{54CEAFE4-6F85-457C-832C-0B808C18A919}" presName="Name0" presStyleCnt="0">
        <dgm:presLayoutVars>
          <dgm:dir/>
          <dgm:animLvl val="lvl"/>
          <dgm:resizeHandles val="exact"/>
        </dgm:presLayoutVars>
      </dgm:prSet>
      <dgm:spPr/>
    </dgm:pt>
    <dgm:pt modelId="{FB8E748F-0151-AD40-8B27-665A49578FA1}" type="pres">
      <dgm:prSet presAssocID="{39801F43-6849-4223-A93A-C20E6A786B0D}" presName="linNode" presStyleCnt="0"/>
      <dgm:spPr/>
    </dgm:pt>
    <dgm:pt modelId="{945B8F87-076B-CC4F-9DE7-20DD4EF2CB29}" type="pres">
      <dgm:prSet presAssocID="{39801F43-6849-4223-A93A-C20E6A786B0D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0B5FC2F0-FE16-2248-8842-25995205ADE7}" type="pres">
      <dgm:prSet presAssocID="{39801F43-6849-4223-A93A-C20E6A786B0D}" presName="descendantText" presStyleLbl="alignNode1" presStyleIdx="0" presStyleCnt="3">
        <dgm:presLayoutVars>
          <dgm:bulletEnabled/>
        </dgm:presLayoutVars>
      </dgm:prSet>
      <dgm:spPr/>
    </dgm:pt>
    <dgm:pt modelId="{C666CCF6-E53B-6C46-85B6-72E90CD98E12}" type="pres">
      <dgm:prSet presAssocID="{B999DD88-CFF2-406C-A958-453B4366665B}" presName="sp" presStyleCnt="0"/>
      <dgm:spPr/>
    </dgm:pt>
    <dgm:pt modelId="{E10B3379-F4F9-CE49-868B-C0ABB83D4154}" type="pres">
      <dgm:prSet presAssocID="{C665C83C-89FD-4B38-973A-6D56D4FCA991}" presName="linNode" presStyleCnt="0"/>
      <dgm:spPr/>
    </dgm:pt>
    <dgm:pt modelId="{8451CC63-6180-E041-9840-020B26380772}" type="pres">
      <dgm:prSet presAssocID="{C665C83C-89FD-4B38-973A-6D56D4FCA991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BA61649A-70B7-9247-BC9E-E182B53C83F0}" type="pres">
      <dgm:prSet presAssocID="{C665C83C-89FD-4B38-973A-6D56D4FCA991}" presName="descendantText" presStyleLbl="alignNode1" presStyleIdx="1" presStyleCnt="3">
        <dgm:presLayoutVars>
          <dgm:bulletEnabled/>
        </dgm:presLayoutVars>
      </dgm:prSet>
      <dgm:spPr/>
    </dgm:pt>
    <dgm:pt modelId="{0A671037-ACEF-CF43-A13B-170042D5F79A}" type="pres">
      <dgm:prSet presAssocID="{17604703-C0CB-479B-9E2D-400FD150EFD3}" presName="sp" presStyleCnt="0"/>
      <dgm:spPr/>
    </dgm:pt>
    <dgm:pt modelId="{4EDFDE89-74C4-6F47-A466-B35DCB4180A9}" type="pres">
      <dgm:prSet presAssocID="{BAFB66D2-2D76-4533-9597-9131D2C3EC16}" presName="linNode" presStyleCnt="0"/>
      <dgm:spPr/>
    </dgm:pt>
    <dgm:pt modelId="{06812012-699D-1F40-ACE9-6404E1CA2ABF}" type="pres">
      <dgm:prSet presAssocID="{BAFB66D2-2D76-4533-9597-9131D2C3EC16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A3D9E670-5517-A540-A497-898AF29B89D7}" type="pres">
      <dgm:prSet presAssocID="{BAFB66D2-2D76-4533-9597-9131D2C3EC16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6FD7A904-BFC9-4441-A0C5-A769D1F25683}" type="presOf" srcId="{433BD1DB-B557-4839-98BC-177B1DF2925A}" destId="{0B5FC2F0-FE16-2248-8842-25995205ADE7}" srcOrd="0" destOrd="0" presId="urn:microsoft.com/office/officeart/2016/7/layout/VerticalHollowActionList"/>
    <dgm:cxn modelId="{C5B93814-1139-0848-A0EA-5D0F4FBA17A4}" type="presOf" srcId="{54CEAFE4-6F85-457C-832C-0B808C18A919}" destId="{7445A483-ACC2-5547-89C2-5D2F4856562F}" srcOrd="0" destOrd="0" presId="urn:microsoft.com/office/officeart/2016/7/layout/VerticalHollowActionList"/>
    <dgm:cxn modelId="{A327D814-46BC-3E4F-81DC-B8E9BD5E6475}" type="presOf" srcId="{C665C83C-89FD-4B38-973A-6D56D4FCA991}" destId="{8451CC63-6180-E041-9840-020B26380772}" srcOrd="0" destOrd="0" presId="urn:microsoft.com/office/officeart/2016/7/layout/VerticalHollowActionList"/>
    <dgm:cxn modelId="{7B25733E-0141-42F6-854D-9FCB55398134}" srcId="{39801F43-6849-4223-A93A-C20E6A786B0D}" destId="{433BD1DB-B557-4839-98BC-177B1DF2925A}" srcOrd="0" destOrd="0" parTransId="{ECB8E891-EDE4-4336-8DFA-268DF16A86B5}" sibTransId="{2FB54138-9EE2-45B1-8378-A9422EA558BC}"/>
    <dgm:cxn modelId="{20D08E63-8C20-B443-8671-1C846D21E561}" type="presOf" srcId="{B84D766E-4067-4C27-B0FD-DE0C35B11FFF}" destId="{BA61649A-70B7-9247-BC9E-E182B53C83F0}" srcOrd="0" destOrd="0" presId="urn:microsoft.com/office/officeart/2016/7/layout/VerticalHollowActionList"/>
    <dgm:cxn modelId="{6A68AD47-7E46-41B2-96CF-996C72042400}" srcId="{BAFB66D2-2D76-4533-9597-9131D2C3EC16}" destId="{F5D083ED-7B18-4AB8-9871-0708A1AA7ACB}" srcOrd="0" destOrd="0" parTransId="{B9395D5F-E88E-4D0D-9F11-ED1C032C8DF3}" sibTransId="{1150DA7E-B609-453A-8185-6613961924BC}"/>
    <dgm:cxn modelId="{6F8C6571-B7ED-4D14-A603-205CCF38D6DB}" srcId="{54CEAFE4-6F85-457C-832C-0B808C18A919}" destId="{BAFB66D2-2D76-4533-9597-9131D2C3EC16}" srcOrd="2" destOrd="0" parTransId="{CA90B9CF-CB28-4E8F-A40E-788FFC4CEFC8}" sibTransId="{BC19560C-11CA-4D5F-9A1B-771B8CDB7682}"/>
    <dgm:cxn modelId="{ADE05F54-FEC0-4E9A-86BC-5D9DF8457A83}" srcId="{54CEAFE4-6F85-457C-832C-0B808C18A919}" destId="{C665C83C-89FD-4B38-973A-6D56D4FCA991}" srcOrd="1" destOrd="0" parTransId="{9BEC9B42-9185-49B5-9AB7-43CBA5B08A32}" sibTransId="{17604703-C0CB-479B-9E2D-400FD150EFD3}"/>
    <dgm:cxn modelId="{FF56A559-4501-234A-9F9B-8C3985DB3E04}" type="presOf" srcId="{F5D083ED-7B18-4AB8-9871-0708A1AA7ACB}" destId="{A3D9E670-5517-A540-A497-898AF29B89D7}" srcOrd="0" destOrd="0" presId="urn:microsoft.com/office/officeart/2016/7/layout/VerticalHollowActionList"/>
    <dgm:cxn modelId="{270C3D92-BB2B-0E4C-AC3F-F42FA0F459F9}" type="presOf" srcId="{BAFB66D2-2D76-4533-9597-9131D2C3EC16}" destId="{06812012-699D-1F40-ACE9-6404E1CA2ABF}" srcOrd="0" destOrd="0" presId="urn:microsoft.com/office/officeart/2016/7/layout/VerticalHollowActionList"/>
    <dgm:cxn modelId="{FCEE32B1-F4FB-436F-B317-F501AAD7A6D3}" srcId="{54CEAFE4-6F85-457C-832C-0B808C18A919}" destId="{39801F43-6849-4223-A93A-C20E6A786B0D}" srcOrd="0" destOrd="0" parTransId="{709AE0A1-31FA-427D-89D0-92BD34956D41}" sibTransId="{B999DD88-CFF2-406C-A958-453B4366665B}"/>
    <dgm:cxn modelId="{ACD441B9-F79C-7C4B-A247-B7DB077DE5B7}" type="presOf" srcId="{39801F43-6849-4223-A93A-C20E6A786B0D}" destId="{945B8F87-076B-CC4F-9DE7-20DD4EF2CB29}" srcOrd="0" destOrd="0" presId="urn:microsoft.com/office/officeart/2016/7/layout/VerticalHollowActionList"/>
    <dgm:cxn modelId="{A8940AEC-C758-4865-B4DB-1E628A50287F}" srcId="{C665C83C-89FD-4B38-973A-6D56D4FCA991}" destId="{B84D766E-4067-4C27-B0FD-DE0C35B11FFF}" srcOrd="0" destOrd="0" parTransId="{E26FF7D8-3FAA-4237-9D11-E0246C3E53D1}" sibTransId="{6885D68A-AD30-4B9E-8829-5E1957DD4342}"/>
    <dgm:cxn modelId="{1201D4C4-45C2-1941-8375-70E86752E6F8}" type="presParOf" srcId="{7445A483-ACC2-5547-89C2-5D2F4856562F}" destId="{FB8E748F-0151-AD40-8B27-665A49578FA1}" srcOrd="0" destOrd="0" presId="urn:microsoft.com/office/officeart/2016/7/layout/VerticalHollowActionList"/>
    <dgm:cxn modelId="{E51BC047-0A34-5444-87F7-75B50D27C7D3}" type="presParOf" srcId="{FB8E748F-0151-AD40-8B27-665A49578FA1}" destId="{945B8F87-076B-CC4F-9DE7-20DD4EF2CB29}" srcOrd="0" destOrd="0" presId="urn:microsoft.com/office/officeart/2016/7/layout/VerticalHollowActionList"/>
    <dgm:cxn modelId="{D324E60A-24A2-6E4D-8657-80AB37991FDD}" type="presParOf" srcId="{FB8E748F-0151-AD40-8B27-665A49578FA1}" destId="{0B5FC2F0-FE16-2248-8842-25995205ADE7}" srcOrd="1" destOrd="0" presId="urn:microsoft.com/office/officeart/2016/7/layout/VerticalHollowActionList"/>
    <dgm:cxn modelId="{7223E9AE-5F87-2140-B675-4C7FD0476E9E}" type="presParOf" srcId="{7445A483-ACC2-5547-89C2-5D2F4856562F}" destId="{C666CCF6-E53B-6C46-85B6-72E90CD98E12}" srcOrd="1" destOrd="0" presId="urn:microsoft.com/office/officeart/2016/7/layout/VerticalHollowActionList"/>
    <dgm:cxn modelId="{F55305E7-8D42-674A-BE7E-6D2F1B2E70D8}" type="presParOf" srcId="{7445A483-ACC2-5547-89C2-5D2F4856562F}" destId="{E10B3379-F4F9-CE49-868B-C0ABB83D4154}" srcOrd="2" destOrd="0" presId="urn:microsoft.com/office/officeart/2016/7/layout/VerticalHollowActionList"/>
    <dgm:cxn modelId="{37E5A171-FDAB-7A4C-90AB-FF561A4FC7A0}" type="presParOf" srcId="{E10B3379-F4F9-CE49-868B-C0ABB83D4154}" destId="{8451CC63-6180-E041-9840-020B26380772}" srcOrd="0" destOrd="0" presId="urn:microsoft.com/office/officeart/2016/7/layout/VerticalHollowActionList"/>
    <dgm:cxn modelId="{5A8EC1DD-23B7-4E42-8254-157760C4E6AA}" type="presParOf" srcId="{E10B3379-F4F9-CE49-868B-C0ABB83D4154}" destId="{BA61649A-70B7-9247-BC9E-E182B53C83F0}" srcOrd="1" destOrd="0" presId="urn:microsoft.com/office/officeart/2016/7/layout/VerticalHollowActionList"/>
    <dgm:cxn modelId="{EC06E923-2BDA-4548-AEC2-305943273F0F}" type="presParOf" srcId="{7445A483-ACC2-5547-89C2-5D2F4856562F}" destId="{0A671037-ACEF-CF43-A13B-170042D5F79A}" srcOrd="3" destOrd="0" presId="urn:microsoft.com/office/officeart/2016/7/layout/VerticalHollowActionList"/>
    <dgm:cxn modelId="{6D8DD02C-9F00-0141-A65C-1E034B4AF390}" type="presParOf" srcId="{7445A483-ACC2-5547-89C2-5D2F4856562F}" destId="{4EDFDE89-74C4-6F47-A466-B35DCB4180A9}" srcOrd="4" destOrd="0" presId="urn:microsoft.com/office/officeart/2016/7/layout/VerticalHollowActionList"/>
    <dgm:cxn modelId="{10F64E64-D9EB-534E-B342-404658B8317A}" type="presParOf" srcId="{4EDFDE89-74C4-6F47-A466-B35DCB4180A9}" destId="{06812012-699D-1F40-ACE9-6404E1CA2ABF}" srcOrd="0" destOrd="0" presId="urn:microsoft.com/office/officeart/2016/7/layout/VerticalHollowActionList"/>
    <dgm:cxn modelId="{15B2C8DC-9F97-C64D-8540-DA7B0ABB9230}" type="presParOf" srcId="{4EDFDE89-74C4-6F47-A466-B35DCB4180A9}" destId="{A3D9E670-5517-A540-A497-898AF29B89D7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99ED3A-7E5C-48DB-8DFF-BA2AB40177AA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5BC18E-1014-44C2-B497-D4FCE610DB8A}">
      <dgm:prSet/>
      <dgm:spPr/>
      <dgm:t>
        <a:bodyPr/>
        <a:lstStyle/>
        <a:p>
          <a:r>
            <a:rPr lang="en-US"/>
            <a:t>YOLO is known for its real-time object detection capabilities. It can be adapted for face detection and is preferred for applications where speed is crucial.</a:t>
          </a:r>
        </a:p>
      </dgm:t>
    </dgm:pt>
    <dgm:pt modelId="{68EBABA6-9F0C-4852-B1F1-9497102D8D69}" type="parTrans" cxnId="{364D2969-E479-4CF3-9D91-E625BC4CA4DB}">
      <dgm:prSet/>
      <dgm:spPr/>
      <dgm:t>
        <a:bodyPr/>
        <a:lstStyle/>
        <a:p>
          <a:endParaRPr lang="en-US"/>
        </a:p>
      </dgm:t>
    </dgm:pt>
    <dgm:pt modelId="{A6056036-3499-476A-92C4-00FC0E02A414}" type="sibTrans" cxnId="{364D2969-E479-4CF3-9D91-E625BC4CA4DB}">
      <dgm:prSet/>
      <dgm:spPr/>
      <dgm:t>
        <a:bodyPr/>
        <a:lstStyle/>
        <a:p>
          <a:endParaRPr lang="en-US"/>
        </a:p>
      </dgm:t>
    </dgm:pt>
    <dgm:pt modelId="{BB2FE7EE-C740-4727-A4E3-91B6E2E60379}">
      <dgm:prSet/>
      <dgm:spPr/>
      <dgm:t>
        <a:bodyPr/>
        <a:lstStyle/>
        <a:p>
          <a:r>
            <a:rPr lang="en-US"/>
            <a:t>MTCNN is a multi-stage network designed for face detection and facial landmark localization. It is widely used in real-time face detection applications.</a:t>
          </a:r>
        </a:p>
      </dgm:t>
    </dgm:pt>
    <dgm:pt modelId="{F35CF469-3688-4E9D-BB2F-9F08DA37BEBA}" type="parTrans" cxnId="{98579164-8836-4A5E-A2C3-7E1F3B31E8A6}">
      <dgm:prSet/>
      <dgm:spPr/>
      <dgm:t>
        <a:bodyPr/>
        <a:lstStyle/>
        <a:p>
          <a:endParaRPr lang="en-US"/>
        </a:p>
      </dgm:t>
    </dgm:pt>
    <dgm:pt modelId="{0ED7BDA8-E0C9-4890-8BEF-9A3A73A254B7}" type="sibTrans" cxnId="{98579164-8836-4A5E-A2C3-7E1F3B31E8A6}">
      <dgm:prSet/>
      <dgm:spPr/>
      <dgm:t>
        <a:bodyPr/>
        <a:lstStyle/>
        <a:p>
          <a:endParaRPr lang="en-US"/>
        </a:p>
      </dgm:t>
    </dgm:pt>
    <dgm:pt modelId="{55A605BA-8682-4795-86C7-1FFDA6F6C6C3}">
      <dgm:prSet/>
      <dgm:spPr/>
      <dgm:t>
        <a:bodyPr/>
        <a:lstStyle/>
        <a:p>
          <a:r>
            <a:rPr lang="en-US"/>
            <a:t>RetinaNet is another single-stage object detection model that can be used for real-time face detection. It is known for its high accuracy and efficiency.</a:t>
          </a:r>
        </a:p>
      </dgm:t>
    </dgm:pt>
    <dgm:pt modelId="{F323B238-D0F9-465D-9CB9-E37EBAE4E9B4}" type="parTrans" cxnId="{7FE3F440-157E-44F5-8AED-9D376A101947}">
      <dgm:prSet/>
      <dgm:spPr/>
      <dgm:t>
        <a:bodyPr/>
        <a:lstStyle/>
        <a:p>
          <a:endParaRPr lang="en-US"/>
        </a:p>
      </dgm:t>
    </dgm:pt>
    <dgm:pt modelId="{9E2E7ED4-6DA6-4187-89BF-8AD72683117F}" type="sibTrans" cxnId="{7FE3F440-157E-44F5-8AED-9D376A101947}">
      <dgm:prSet/>
      <dgm:spPr/>
      <dgm:t>
        <a:bodyPr/>
        <a:lstStyle/>
        <a:p>
          <a:endParaRPr lang="en-US"/>
        </a:p>
      </dgm:t>
    </dgm:pt>
    <dgm:pt modelId="{1EB6307C-11FC-9149-AD89-810BA0FC1CAD}" type="pres">
      <dgm:prSet presAssocID="{A599ED3A-7E5C-48DB-8DFF-BA2AB40177A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88F13ED-FD48-A647-B91B-E624F610692B}" type="pres">
      <dgm:prSet presAssocID="{165BC18E-1014-44C2-B497-D4FCE610DB8A}" presName="hierRoot1" presStyleCnt="0"/>
      <dgm:spPr/>
    </dgm:pt>
    <dgm:pt modelId="{D5D15E74-BD91-E74D-9687-6A1CD973D98A}" type="pres">
      <dgm:prSet presAssocID="{165BC18E-1014-44C2-B497-D4FCE610DB8A}" presName="composite" presStyleCnt="0"/>
      <dgm:spPr/>
    </dgm:pt>
    <dgm:pt modelId="{398AE3F8-3993-704A-B89C-752B9709B4ED}" type="pres">
      <dgm:prSet presAssocID="{165BC18E-1014-44C2-B497-D4FCE610DB8A}" presName="background" presStyleLbl="node0" presStyleIdx="0" presStyleCnt="3"/>
      <dgm:spPr/>
    </dgm:pt>
    <dgm:pt modelId="{502E0AE0-0376-9946-AB0A-038DFE284DBF}" type="pres">
      <dgm:prSet presAssocID="{165BC18E-1014-44C2-B497-D4FCE610DB8A}" presName="text" presStyleLbl="fgAcc0" presStyleIdx="0" presStyleCnt="3">
        <dgm:presLayoutVars>
          <dgm:chPref val="3"/>
        </dgm:presLayoutVars>
      </dgm:prSet>
      <dgm:spPr/>
    </dgm:pt>
    <dgm:pt modelId="{612A9B4C-EF91-894B-8A8A-D6EB2F36AB06}" type="pres">
      <dgm:prSet presAssocID="{165BC18E-1014-44C2-B497-D4FCE610DB8A}" presName="hierChild2" presStyleCnt="0"/>
      <dgm:spPr/>
    </dgm:pt>
    <dgm:pt modelId="{899A56AE-389A-8E4F-B2A2-3114966A1162}" type="pres">
      <dgm:prSet presAssocID="{BB2FE7EE-C740-4727-A4E3-91B6E2E60379}" presName="hierRoot1" presStyleCnt="0"/>
      <dgm:spPr/>
    </dgm:pt>
    <dgm:pt modelId="{4E4EF30C-8A61-0C48-930B-03927C7C87AF}" type="pres">
      <dgm:prSet presAssocID="{BB2FE7EE-C740-4727-A4E3-91B6E2E60379}" presName="composite" presStyleCnt="0"/>
      <dgm:spPr/>
    </dgm:pt>
    <dgm:pt modelId="{19F0E5B3-F107-1A4A-973C-B079B2A89A4E}" type="pres">
      <dgm:prSet presAssocID="{BB2FE7EE-C740-4727-A4E3-91B6E2E60379}" presName="background" presStyleLbl="node0" presStyleIdx="1" presStyleCnt="3"/>
      <dgm:spPr/>
    </dgm:pt>
    <dgm:pt modelId="{19080D86-AA59-604F-B8BC-489ED6063158}" type="pres">
      <dgm:prSet presAssocID="{BB2FE7EE-C740-4727-A4E3-91B6E2E60379}" presName="text" presStyleLbl="fgAcc0" presStyleIdx="1" presStyleCnt="3">
        <dgm:presLayoutVars>
          <dgm:chPref val="3"/>
        </dgm:presLayoutVars>
      </dgm:prSet>
      <dgm:spPr/>
    </dgm:pt>
    <dgm:pt modelId="{F92D215C-4045-5141-B855-844E6C67EC96}" type="pres">
      <dgm:prSet presAssocID="{BB2FE7EE-C740-4727-A4E3-91B6E2E60379}" presName="hierChild2" presStyleCnt="0"/>
      <dgm:spPr/>
    </dgm:pt>
    <dgm:pt modelId="{BCD33C3D-106E-E747-82C9-38B0B5DD518F}" type="pres">
      <dgm:prSet presAssocID="{55A605BA-8682-4795-86C7-1FFDA6F6C6C3}" presName="hierRoot1" presStyleCnt="0"/>
      <dgm:spPr/>
    </dgm:pt>
    <dgm:pt modelId="{7BCBFC46-F473-6A46-B762-EB34D71B7BBD}" type="pres">
      <dgm:prSet presAssocID="{55A605BA-8682-4795-86C7-1FFDA6F6C6C3}" presName="composite" presStyleCnt="0"/>
      <dgm:spPr/>
    </dgm:pt>
    <dgm:pt modelId="{3B88D3B5-4BDE-0D41-8BB3-287ED5A5D1A4}" type="pres">
      <dgm:prSet presAssocID="{55A605BA-8682-4795-86C7-1FFDA6F6C6C3}" presName="background" presStyleLbl="node0" presStyleIdx="2" presStyleCnt="3"/>
      <dgm:spPr/>
    </dgm:pt>
    <dgm:pt modelId="{9D75EDB0-6841-3841-A6B8-C411744531D3}" type="pres">
      <dgm:prSet presAssocID="{55A605BA-8682-4795-86C7-1FFDA6F6C6C3}" presName="text" presStyleLbl="fgAcc0" presStyleIdx="2" presStyleCnt="3">
        <dgm:presLayoutVars>
          <dgm:chPref val="3"/>
        </dgm:presLayoutVars>
      </dgm:prSet>
      <dgm:spPr/>
    </dgm:pt>
    <dgm:pt modelId="{03D01615-9287-0C43-96BF-A577D6F5B55F}" type="pres">
      <dgm:prSet presAssocID="{55A605BA-8682-4795-86C7-1FFDA6F6C6C3}" presName="hierChild2" presStyleCnt="0"/>
      <dgm:spPr/>
    </dgm:pt>
  </dgm:ptLst>
  <dgm:cxnLst>
    <dgm:cxn modelId="{7FE3F440-157E-44F5-8AED-9D376A101947}" srcId="{A599ED3A-7E5C-48DB-8DFF-BA2AB40177AA}" destId="{55A605BA-8682-4795-86C7-1FFDA6F6C6C3}" srcOrd="2" destOrd="0" parTransId="{F323B238-D0F9-465D-9CB9-E37EBAE4E9B4}" sibTransId="{9E2E7ED4-6DA6-4187-89BF-8AD72683117F}"/>
    <dgm:cxn modelId="{18B01364-6700-944F-B1F3-6A8A137A039F}" type="presOf" srcId="{55A605BA-8682-4795-86C7-1FFDA6F6C6C3}" destId="{9D75EDB0-6841-3841-A6B8-C411744531D3}" srcOrd="0" destOrd="0" presId="urn:microsoft.com/office/officeart/2005/8/layout/hierarchy1"/>
    <dgm:cxn modelId="{98579164-8836-4A5E-A2C3-7E1F3B31E8A6}" srcId="{A599ED3A-7E5C-48DB-8DFF-BA2AB40177AA}" destId="{BB2FE7EE-C740-4727-A4E3-91B6E2E60379}" srcOrd="1" destOrd="0" parTransId="{F35CF469-3688-4E9D-BB2F-9F08DA37BEBA}" sibTransId="{0ED7BDA8-E0C9-4890-8BEF-9A3A73A254B7}"/>
    <dgm:cxn modelId="{24175945-0606-D34C-B7A6-25CC801C2FC2}" type="presOf" srcId="{BB2FE7EE-C740-4727-A4E3-91B6E2E60379}" destId="{19080D86-AA59-604F-B8BC-489ED6063158}" srcOrd="0" destOrd="0" presId="urn:microsoft.com/office/officeart/2005/8/layout/hierarchy1"/>
    <dgm:cxn modelId="{364D2969-E479-4CF3-9D91-E625BC4CA4DB}" srcId="{A599ED3A-7E5C-48DB-8DFF-BA2AB40177AA}" destId="{165BC18E-1014-44C2-B497-D4FCE610DB8A}" srcOrd="0" destOrd="0" parTransId="{68EBABA6-9F0C-4852-B1F1-9497102D8D69}" sibTransId="{A6056036-3499-476A-92C4-00FC0E02A414}"/>
    <dgm:cxn modelId="{175D2E73-4CAB-2840-AE64-F536C1A9C56A}" type="presOf" srcId="{A599ED3A-7E5C-48DB-8DFF-BA2AB40177AA}" destId="{1EB6307C-11FC-9149-AD89-810BA0FC1CAD}" srcOrd="0" destOrd="0" presId="urn:microsoft.com/office/officeart/2005/8/layout/hierarchy1"/>
    <dgm:cxn modelId="{47B39C7F-88B4-B84E-8D9C-8966A97E1191}" type="presOf" srcId="{165BC18E-1014-44C2-B497-D4FCE610DB8A}" destId="{502E0AE0-0376-9946-AB0A-038DFE284DBF}" srcOrd="0" destOrd="0" presId="urn:microsoft.com/office/officeart/2005/8/layout/hierarchy1"/>
    <dgm:cxn modelId="{D67EB8E2-4358-1441-AC73-3B78563D2177}" type="presParOf" srcId="{1EB6307C-11FC-9149-AD89-810BA0FC1CAD}" destId="{F88F13ED-FD48-A647-B91B-E624F610692B}" srcOrd="0" destOrd="0" presId="urn:microsoft.com/office/officeart/2005/8/layout/hierarchy1"/>
    <dgm:cxn modelId="{BBB44D94-930E-674B-900F-2BEA866FA725}" type="presParOf" srcId="{F88F13ED-FD48-A647-B91B-E624F610692B}" destId="{D5D15E74-BD91-E74D-9687-6A1CD973D98A}" srcOrd="0" destOrd="0" presId="urn:microsoft.com/office/officeart/2005/8/layout/hierarchy1"/>
    <dgm:cxn modelId="{F7A5CB5F-C0CD-4242-9229-5EDC0C2FE5A6}" type="presParOf" srcId="{D5D15E74-BD91-E74D-9687-6A1CD973D98A}" destId="{398AE3F8-3993-704A-B89C-752B9709B4ED}" srcOrd="0" destOrd="0" presId="urn:microsoft.com/office/officeart/2005/8/layout/hierarchy1"/>
    <dgm:cxn modelId="{D16011EE-864A-D245-853B-81C87C47AC40}" type="presParOf" srcId="{D5D15E74-BD91-E74D-9687-6A1CD973D98A}" destId="{502E0AE0-0376-9946-AB0A-038DFE284DBF}" srcOrd="1" destOrd="0" presId="urn:microsoft.com/office/officeart/2005/8/layout/hierarchy1"/>
    <dgm:cxn modelId="{8EE544CB-AFDF-914D-9954-6BD848A9F1B1}" type="presParOf" srcId="{F88F13ED-FD48-A647-B91B-E624F610692B}" destId="{612A9B4C-EF91-894B-8A8A-D6EB2F36AB06}" srcOrd="1" destOrd="0" presId="urn:microsoft.com/office/officeart/2005/8/layout/hierarchy1"/>
    <dgm:cxn modelId="{E562B716-B205-2145-BA06-386C5C2DC801}" type="presParOf" srcId="{1EB6307C-11FC-9149-AD89-810BA0FC1CAD}" destId="{899A56AE-389A-8E4F-B2A2-3114966A1162}" srcOrd="1" destOrd="0" presId="urn:microsoft.com/office/officeart/2005/8/layout/hierarchy1"/>
    <dgm:cxn modelId="{8EBDDDD6-0DD6-944A-9301-9C26DE5A5BB0}" type="presParOf" srcId="{899A56AE-389A-8E4F-B2A2-3114966A1162}" destId="{4E4EF30C-8A61-0C48-930B-03927C7C87AF}" srcOrd="0" destOrd="0" presId="urn:microsoft.com/office/officeart/2005/8/layout/hierarchy1"/>
    <dgm:cxn modelId="{B34D3233-70C4-E845-A018-4928CDABC3DB}" type="presParOf" srcId="{4E4EF30C-8A61-0C48-930B-03927C7C87AF}" destId="{19F0E5B3-F107-1A4A-973C-B079B2A89A4E}" srcOrd="0" destOrd="0" presId="urn:microsoft.com/office/officeart/2005/8/layout/hierarchy1"/>
    <dgm:cxn modelId="{3AC0C597-F5C0-A34A-B412-0B697509FAE7}" type="presParOf" srcId="{4E4EF30C-8A61-0C48-930B-03927C7C87AF}" destId="{19080D86-AA59-604F-B8BC-489ED6063158}" srcOrd="1" destOrd="0" presId="urn:microsoft.com/office/officeart/2005/8/layout/hierarchy1"/>
    <dgm:cxn modelId="{C22DC6D1-5B72-2A44-92EA-75DCCCEB40B9}" type="presParOf" srcId="{899A56AE-389A-8E4F-B2A2-3114966A1162}" destId="{F92D215C-4045-5141-B855-844E6C67EC96}" srcOrd="1" destOrd="0" presId="urn:microsoft.com/office/officeart/2005/8/layout/hierarchy1"/>
    <dgm:cxn modelId="{28D99B7C-B330-C241-99E3-75A53213A89C}" type="presParOf" srcId="{1EB6307C-11FC-9149-AD89-810BA0FC1CAD}" destId="{BCD33C3D-106E-E747-82C9-38B0B5DD518F}" srcOrd="2" destOrd="0" presId="urn:microsoft.com/office/officeart/2005/8/layout/hierarchy1"/>
    <dgm:cxn modelId="{73321042-E0A5-4B49-A892-63CD985953AD}" type="presParOf" srcId="{BCD33C3D-106E-E747-82C9-38B0B5DD518F}" destId="{7BCBFC46-F473-6A46-B762-EB34D71B7BBD}" srcOrd="0" destOrd="0" presId="urn:microsoft.com/office/officeart/2005/8/layout/hierarchy1"/>
    <dgm:cxn modelId="{ABC1F8EA-4FD4-9C47-B22A-1E60D6DE2E30}" type="presParOf" srcId="{7BCBFC46-F473-6A46-B762-EB34D71B7BBD}" destId="{3B88D3B5-4BDE-0D41-8BB3-287ED5A5D1A4}" srcOrd="0" destOrd="0" presId="urn:microsoft.com/office/officeart/2005/8/layout/hierarchy1"/>
    <dgm:cxn modelId="{6DD02593-BEE6-3342-B987-1CB300D890D4}" type="presParOf" srcId="{7BCBFC46-F473-6A46-B762-EB34D71B7BBD}" destId="{9D75EDB0-6841-3841-A6B8-C411744531D3}" srcOrd="1" destOrd="0" presId="urn:microsoft.com/office/officeart/2005/8/layout/hierarchy1"/>
    <dgm:cxn modelId="{C75F2B07-954F-B343-921D-3754B616A619}" type="presParOf" srcId="{BCD33C3D-106E-E747-82C9-38B0B5DD518F}" destId="{03D01615-9287-0C43-96BF-A577D6F5B55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DEC5C5-7A5F-49A8-9684-031F60EBB185}" type="doc">
      <dgm:prSet loTypeId="urn:microsoft.com/office/officeart/2005/8/layout/vList2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B76B4FB-B5E2-4CAA-8C7D-78DC4BF53EA1}">
      <dgm:prSet/>
      <dgm:spPr/>
      <dgm:t>
        <a:bodyPr/>
        <a:lstStyle/>
        <a:p>
          <a:r>
            <a:rPr lang="en-US" b="1" dirty="0"/>
            <a:t>“YOLOv3: An Incremental Improvement" by Redmon, J., &amp; Farhadi, A. - This paper presents YOLOv3, a real-time object detection model, which can be adapted for real-time face detection.</a:t>
          </a:r>
          <a:endParaRPr lang="en-US" dirty="0"/>
        </a:p>
      </dgm:t>
    </dgm:pt>
    <dgm:pt modelId="{1D487143-C8EE-4DE4-8F18-FB1AB8CB86F3}" type="parTrans" cxnId="{C756432E-64C6-483A-9200-9A51398CA87B}">
      <dgm:prSet/>
      <dgm:spPr/>
      <dgm:t>
        <a:bodyPr/>
        <a:lstStyle/>
        <a:p>
          <a:endParaRPr lang="en-US"/>
        </a:p>
      </dgm:t>
    </dgm:pt>
    <dgm:pt modelId="{2FB6B7A4-C9FE-4D70-941D-D911EFC169D4}" type="sibTrans" cxnId="{C756432E-64C6-483A-9200-9A51398CA87B}">
      <dgm:prSet/>
      <dgm:spPr/>
      <dgm:t>
        <a:bodyPr/>
        <a:lstStyle/>
        <a:p>
          <a:endParaRPr lang="en-US"/>
        </a:p>
      </dgm:t>
    </dgm:pt>
    <dgm:pt modelId="{18E561FF-81E8-4983-BEDC-4F15192FD9F3}">
      <dgm:prSet/>
      <dgm:spPr/>
      <dgm:t>
        <a:bodyPr/>
        <a:lstStyle/>
        <a:p>
          <a:r>
            <a:rPr lang="en-US" b="1" dirty="0"/>
            <a:t>“</a:t>
          </a:r>
          <a:r>
            <a:rPr lang="en-US" b="1" dirty="0" err="1"/>
            <a:t>RetinaNet</a:t>
          </a:r>
          <a:r>
            <a:rPr lang="en-US" b="1" dirty="0"/>
            <a:t>: Focal Loss for Dense Object Detection" by Lin, T. Y., et al.  - </a:t>
          </a:r>
          <a:r>
            <a:rPr lang="en-US" b="1" dirty="0" err="1"/>
            <a:t>RetinaNet</a:t>
          </a:r>
          <a:r>
            <a:rPr lang="en-US" b="1" dirty="0"/>
            <a:t> is a one-stage object detection model known for high accuracy and efficiency, and it can be adapted for real-time face detection.</a:t>
          </a:r>
          <a:endParaRPr lang="en-US" dirty="0"/>
        </a:p>
      </dgm:t>
    </dgm:pt>
    <dgm:pt modelId="{7729581A-A25A-4F67-BA65-858EBD0D3BD9}" type="parTrans" cxnId="{744430D9-425E-4A6F-85BF-16043BDA418A}">
      <dgm:prSet/>
      <dgm:spPr/>
      <dgm:t>
        <a:bodyPr/>
        <a:lstStyle/>
        <a:p>
          <a:endParaRPr lang="en-US"/>
        </a:p>
      </dgm:t>
    </dgm:pt>
    <dgm:pt modelId="{12BED9E2-DA34-4E5E-8F8A-E53E0422D75D}" type="sibTrans" cxnId="{744430D9-425E-4A6F-85BF-16043BDA418A}">
      <dgm:prSet/>
      <dgm:spPr/>
      <dgm:t>
        <a:bodyPr/>
        <a:lstStyle/>
        <a:p>
          <a:endParaRPr lang="en-US"/>
        </a:p>
      </dgm:t>
    </dgm:pt>
    <dgm:pt modelId="{38495E6C-3E95-0A4B-A75E-6BD8831F6189}" type="pres">
      <dgm:prSet presAssocID="{DEDEC5C5-7A5F-49A8-9684-031F60EBB185}" presName="linear" presStyleCnt="0">
        <dgm:presLayoutVars>
          <dgm:animLvl val="lvl"/>
          <dgm:resizeHandles val="exact"/>
        </dgm:presLayoutVars>
      </dgm:prSet>
      <dgm:spPr/>
    </dgm:pt>
    <dgm:pt modelId="{C1758860-E487-9A4D-893B-7F8DD233AB40}" type="pres">
      <dgm:prSet presAssocID="{6B76B4FB-B5E2-4CAA-8C7D-78DC4BF53EA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E03A945-031A-3B4D-A471-E3396A36D3F6}" type="pres">
      <dgm:prSet presAssocID="{2FB6B7A4-C9FE-4D70-941D-D911EFC169D4}" presName="spacer" presStyleCnt="0"/>
      <dgm:spPr/>
    </dgm:pt>
    <dgm:pt modelId="{60202A66-C281-4346-A5DD-9045B8D41B6E}" type="pres">
      <dgm:prSet presAssocID="{18E561FF-81E8-4983-BEDC-4F15192FD9F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41E1812-FD64-B44C-9109-0333B5A493D6}" type="presOf" srcId="{DEDEC5C5-7A5F-49A8-9684-031F60EBB185}" destId="{38495E6C-3E95-0A4B-A75E-6BD8831F6189}" srcOrd="0" destOrd="0" presId="urn:microsoft.com/office/officeart/2005/8/layout/vList2"/>
    <dgm:cxn modelId="{C756432E-64C6-483A-9200-9A51398CA87B}" srcId="{DEDEC5C5-7A5F-49A8-9684-031F60EBB185}" destId="{6B76B4FB-B5E2-4CAA-8C7D-78DC4BF53EA1}" srcOrd="0" destOrd="0" parTransId="{1D487143-C8EE-4DE4-8F18-FB1AB8CB86F3}" sibTransId="{2FB6B7A4-C9FE-4D70-941D-D911EFC169D4}"/>
    <dgm:cxn modelId="{84733F65-0C22-4042-9D50-29839EEC7E79}" type="presOf" srcId="{18E561FF-81E8-4983-BEDC-4F15192FD9F3}" destId="{60202A66-C281-4346-A5DD-9045B8D41B6E}" srcOrd="0" destOrd="0" presId="urn:microsoft.com/office/officeart/2005/8/layout/vList2"/>
    <dgm:cxn modelId="{962C8B6E-3989-7D43-84BC-2B9F6FB36271}" type="presOf" srcId="{6B76B4FB-B5E2-4CAA-8C7D-78DC4BF53EA1}" destId="{C1758860-E487-9A4D-893B-7F8DD233AB40}" srcOrd="0" destOrd="0" presId="urn:microsoft.com/office/officeart/2005/8/layout/vList2"/>
    <dgm:cxn modelId="{744430D9-425E-4A6F-85BF-16043BDA418A}" srcId="{DEDEC5C5-7A5F-49A8-9684-031F60EBB185}" destId="{18E561FF-81E8-4983-BEDC-4F15192FD9F3}" srcOrd="1" destOrd="0" parTransId="{7729581A-A25A-4F67-BA65-858EBD0D3BD9}" sibTransId="{12BED9E2-DA34-4E5E-8F8A-E53E0422D75D}"/>
    <dgm:cxn modelId="{FBD50305-F822-804E-AB07-0DAF480F2B14}" type="presParOf" srcId="{38495E6C-3E95-0A4B-A75E-6BD8831F6189}" destId="{C1758860-E487-9A4D-893B-7F8DD233AB40}" srcOrd="0" destOrd="0" presId="urn:microsoft.com/office/officeart/2005/8/layout/vList2"/>
    <dgm:cxn modelId="{39898ACD-82D8-1E4F-ADA0-4C006E570886}" type="presParOf" srcId="{38495E6C-3E95-0A4B-A75E-6BD8831F6189}" destId="{4E03A945-031A-3B4D-A471-E3396A36D3F6}" srcOrd="1" destOrd="0" presId="urn:microsoft.com/office/officeart/2005/8/layout/vList2"/>
    <dgm:cxn modelId="{56754055-DA69-ED4E-8817-EBF658798093}" type="presParOf" srcId="{38495E6C-3E95-0A4B-A75E-6BD8831F6189}" destId="{60202A66-C281-4346-A5DD-9045B8D41B6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2A9D88-0AC9-4AE9-8DF9-3EA6053B834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762D6F5-F480-4FBD-BBF5-C292947FCF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Deep learning models like YOLO (You Only Look Once) for real-time face detection.</a:t>
          </a:r>
        </a:p>
      </dgm:t>
    </dgm:pt>
    <dgm:pt modelId="{4449CE24-2805-4485-BC75-1F5850CF3575}" type="parTrans" cxnId="{5D211289-1B6D-4923-B410-CA9BD3AB4EEB}">
      <dgm:prSet/>
      <dgm:spPr/>
      <dgm:t>
        <a:bodyPr/>
        <a:lstStyle/>
        <a:p>
          <a:endParaRPr lang="en-US"/>
        </a:p>
      </dgm:t>
    </dgm:pt>
    <dgm:pt modelId="{F126EDB4-F4F9-4ED2-888F-C63E899A462A}" type="sibTrans" cxnId="{5D211289-1B6D-4923-B410-CA9BD3AB4EEB}">
      <dgm:prSet phldrT="01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C102564-2428-4872-B7D4-0B2C8938EA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Convolutional Neural Networks (CNNs) for facial feature extraction.</a:t>
          </a:r>
        </a:p>
      </dgm:t>
    </dgm:pt>
    <dgm:pt modelId="{21C69E90-437F-47D0-9622-1551BC123DFE}" type="parTrans" cxnId="{9078A572-4C23-4FCD-8B22-CAEE9CAAFA14}">
      <dgm:prSet/>
      <dgm:spPr/>
      <dgm:t>
        <a:bodyPr/>
        <a:lstStyle/>
        <a:p>
          <a:endParaRPr lang="en-US"/>
        </a:p>
      </dgm:t>
    </dgm:pt>
    <dgm:pt modelId="{12C353DE-1305-4839-A486-56E309C4B356}" type="sibTrans" cxnId="{9078A572-4C23-4FCD-8B22-CAEE9CAAFA14}">
      <dgm:prSet phldrT="02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ECE13EC-4599-4E56-9931-F73BCABF0C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labeled dataset of faces for training and testing.</a:t>
          </a:r>
        </a:p>
      </dgm:t>
    </dgm:pt>
    <dgm:pt modelId="{A16EDF7A-A062-4B81-8AE0-E91FA9E1B2CD}" type="parTrans" cxnId="{740C8994-CE06-4F66-9499-1B342D284DE5}">
      <dgm:prSet/>
      <dgm:spPr/>
      <dgm:t>
        <a:bodyPr/>
        <a:lstStyle/>
        <a:p>
          <a:endParaRPr lang="en-US"/>
        </a:p>
      </dgm:t>
    </dgm:pt>
    <dgm:pt modelId="{24E02381-B14E-411F-AAE7-43A9B530293F}" type="sibTrans" cxnId="{740C8994-CE06-4F66-9499-1B342D284DE5}">
      <dgm:prSet phldrT="03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9FC5DFC-6332-4A57-8E64-CC5BD2CDA6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Open-source tools like OpenCV for image processing.</a:t>
          </a:r>
        </a:p>
      </dgm:t>
    </dgm:pt>
    <dgm:pt modelId="{AC8E561C-4BE1-44BE-8BF9-AA48E3E6AD7E}" type="parTrans" cxnId="{E1B4551F-6372-412D-9474-AA1056758601}">
      <dgm:prSet/>
      <dgm:spPr/>
      <dgm:t>
        <a:bodyPr/>
        <a:lstStyle/>
        <a:p>
          <a:endParaRPr lang="en-US"/>
        </a:p>
      </dgm:t>
    </dgm:pt>
    <dgm:pt modelId="{6A20C232-D107-44BD-BE6B-5C55163E9204}" type="sibTrans" cxnId="{E1B4551F-6372-412D-9474-AA1056758601}">
      <dgm:prSet phldrT="04"/>
      <dgm:spPr/>
      <dgm:t>
        <a:bodyPr/>
        <a:lstStyle/>
        <a:p>
          <a:endParaRPr lang="en-US"/>
        </a:p>
      </dgm:t>
    </dgm:pt>
    <dgm:pt modelId="{FFEC2CEE-BDF3-47EB-B03F-B62DBB125F27}" type="pres">
      <dgm:prSet presAssocID="{452A9D88-0AC9-4AE9-8DF9-3EA6053B834B}" presName="root" presStyleCnt="0">
        <dgm:presLayoutVars>
          <dgm:dir/>
          <dgm:resizeHandles val="exact"/>
        </dgm:presLayoutVars>
      </dgm:prSet>
      <dgm:spPr/>
    </dgm:pt>
    <dgm:pt modelId="{F0D28590-F080-4E9B-803B-A16F0BB61CCE}" type="pres">
      <dgm:prSet presAssocID="{452A9D88-0AC9-4AE9-8DF9-3EA6053B834B}" presName="container" presStyleCnt="0">
        <dgm:presLayoutVars>
          <dgm:dir/>
          <dgm:resizeHandles val="exact"/>
        </dgm:presLayoutVars>
      </dgm:prSet>
      <dgm:spPr/>
    </dgm:pt>
    <dgm:pt modelId="{86E53AE5-BC22-4363-8448-61DE6DAD2989}" type="pres">
      <dgm:prSet presAssocID="{D762D6F5-F480-4FBD-BBF5-C292947FCF46}" presName="compNode" presStyleCnt="0"/>
      <dgm:spPr/>
    </dgm:pt>
    <dgm:pt modelId="{B1A42185-A63C-4C62-B956-A7656B260D51}" type="pres">
      <dgm:prSet presAssocID="{D762D6F5-F480-4FBD-BBF5-C292947FCF46}" presName="iconBgRect" presStyleLbl="bgShp" presStyleIdx="0" presStyleCnt="4"/>
      <dgm:spPr/>
    </dgm:pt>
    <dgm:pt modelId="{55D32E94-1C43-4274-BDAD-3DBB6D2F21FB}" type="pres">
      <dgm:prSet presAssocID="{D762D6F5-F480-4FBD-BBF5-C292947FCF4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649FFD1F-8E78-4B0E-8EE3-B36C1F98BC04}" type="pres">
      <dgm:prSet presAssocID="{D762D6F5-F480-4FBD-BBF5-C292947FCF46}" presName="spaceRect" presStyleCnt="0"/>
      <dgm:spPr/>
    </dgm:pt>
    <dgm:pt modelId="{442490CA-5C43-4748-B929-1C112EE14A4B}" type="pres">
      <dgm:prSet presAssocID="{D762D6F5-F480-4FBD-BBF5-C292947FCF46}" presName="textRect" presStyleLbl="revTx" presStyleIdx="0" presStyleCnt="4">
        <dgm:presLayoutVars>
          <dgm:chMax val="1"/>
          <dgm:chPref val="1"/>
        </dgm:presLayoutVars>
      </dgm:prSet>
      <dgm:spPr/>
    </dgm:pt>
    <dgm:pt modelId="{1D9F6BF4-3107-4DC8-9914-A7A0A4DEFB6A}" type="pres">
      <dgm:prSet presAssocID="{F126EDB4-F4F9-4ED2-888F-C63E899A462A}" presName="sibTrans" presStyleLbl="sibTrans2D1" presStyleIdx="0" presStyleCnt="0"/>
      <dgm:spPr/>
    </dgm:pt>
    <dgm:pt modelId="{3E733327-7BB4-486F-B726-298DF75C0CB8}" type="pres">
      <dgm:prSet presAssocID="{4C102564-2428-4872-B7D4-0B2C8938EAE9}" presName="compNode" presStyleCnt="0"/>
      <dgm:spPr/>
    </dgm:pt>
    <dgm:pt modelId="{EC2DBB23-D265-4957-9D77-224A0CD2FEE3}" type="pres">
      <dgm:prSet presAssocID="{4C102564-2428-4872-B7D4-0B2C8938EAE9}" presName="iconBgRect" presStyleLbl="bgShp" presStyleIdx="1" presStyleCnt="4"/>
      <dgm:spPr/>
    </dgm:pt>
    <dgm:pt modelId="{CD51DE30-2C15-4586-9D85-4E871273DD1E}" type="pres">
      <dgm:prSet presAssocID="{4C102564-2428-4872-B7D4-0B2C8938EA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A7648315-8D84-4765-A5DA-74BB83594DDF}" type="pres">
      <dgm:prSet presAssocID="{4C102564-2428-4872-B7D4-0B2C8938EAE9}" presName="spaceRect" presStyleCnt="0"/>
      <dgm:spPr/>
    </dgm:pt>
    <dgm:pt modelId="{60EC6044-5378-4ED3-8850-29E08B1A307F}" type="pres">
      <dgm:prSet presAssocID="{4C102564-2428-4872-B7D4-0B2C8938EAE9}" presName="textRect" presStyleLbl="revTx" presStyleIdx="1" presStyleCnt="4">
        <dgm:presLayoutVars>
          <dgm:chMax val="1"/>
          <dgm:chPref val="1"/>
        </dgm:presLayoutVars>
      </dgm:prSet>
      <dgm:spPr/>
    </dgm:pt>
    <dgm:pt modelId="{B2B86414-EBED-4420-8E2E-47EC6BD9EC3F}" type="pres">
      <dgm:prSet presAssocID="{12C353DE-1305-4839-A486-56E309C4B356}" presName="sibTrans" presStyleLbl="sibTrans2D1" presStyleIdx="0" presStyleCnt="0"/>
      <dgm:spPr/>
    </dgm:pt>
    <dgm:pt modelId="{A6A05B5E-7A38-447C-A236-2ABB95F26E26}" type="pres">
      <dgm:prSet presAssocID="{3ECE13EC-4599-4E56-9931-F73BCABF0C0C}" presName="compNode" presStyleCnt="0"/>
      <dgm:spPr/>
    </dgm:pt>
    <dgm:pt modelId="{9CE8EF4C-920F-47FF-ADFD-44FDE9A0EE69}" type="pres">
      <dgm:prSet presAssocID="{3ECE13EC-4599-4E56-9931-F73BCABF0C0C}" presName="iconBgRect" presStyleLbl="bgShp" presStyleIdx="2" presStyleCnt="4"/>
      <dgm:spPr/>
    </dgm:pt>
    <dgm:pt modelId="{085D1DC1-7C4C-4669-BE7C-AD040C0C3411}" type="pres">
      <dgm:prSet presAssocID="{3ECE13EC-4599-4E56-9931-F73BCABF0C0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D72AEFA-A9DE-4F42-B65D-6FE55AF481AA}" type="pres">
      <dgm:prSet presAssocID="{3ECE13EC-4599-4E56-9931-F73BCABF0C0C}" presName="spaceRect" presStyleCnt="0"/>
      <dgm:spPr/>
    </dgm:pt>
    <dgm:pt modelId="{2E37F5A3-6D9F-4C04-B155-A222CF236AC2}" type="pres">
      <dgm:prSet presAssocID="{3ECE13EC-4599-4E56-9931-F73BCABF0C0C}" presName="textRect" presStyleLbl="revTx" presStyleIdx="2" presStyleCnt="4">
        <dgm:presLayoutVars>
          <dgm:chMax val="1"/>
          <dgm:chPref val="1"/>
        </dgm:presLayoutVars>
      </dgm:prSet>
      <dgm:spPr/>
    </dgm:pt>
    <dgm:pt modelId="{777BC92D-14A5-42A8-B74A-E4A62BE23676}" type="pres">
      <dgm:prSet presAssocID="{24E02381-B14E-411F-AAE7-43A9B530293F}" presName="sibTrans" presStyleLbl="sibTrans2D1" presStyleIdx="0" presStyleCnt="0"/>
      <dgm:spPr/>
    </dgm:pt>
    <dgm:pt modelId="{AFD1DDC7-E0D9-4B6C-A80A-4CA46D4ECBEE}" type="pres">
      <dgm:prSet presAssocID="{19FC5DFC-6332-4A57-8E64-CC5BD2CDA63F}" presName="compNode" presStyleCnt="0"/>
      <dgm:spPr/>
    </dgm:pt>
    <dgm:pt modelId="{2022CEF9-82FB-453F-B32C-4DC6AFCE8D52}" type="pres">
      <dgm:prSet presAssocID="{19FC5DFC-6332-4A57-8E64-CC5BD2CDA63F}" presName="iconBgRect" presStyleLbl="bgShp" presStyleIdx="3" presStyleCnt="4"/>
      <dgm:spPr/>
    </dgm:pt>
    <dgm:pt modelId="{AF95B2EA-7904-48DF-99FA-C7C019B01ED1}" type="pres">
      <dgm:prSet presAssocID="{19FC5DFC-6332-4A57-8E64-CC5BD2CDA63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0C6F36C-470A-44A6-80F1-A5DACA01ABB5}" type="pres">
      <dgm:prSet presAssocID="{19FC5DFC-6332-4A57-8E64-CC5BD2CDA63F}" presName="spaceRect" presStyleCnt="0"/>
      <dgm:spPr/>
    </dgm:pt>
    <dgm:pt modelId="{FFAAE30F-59A5-4B43-8925-83DFDE77B34A}" type="pres">
      <dgm:prSet presAssocID="{19FC5DFC-6332-4A57-8E64-CC5BD2CDA63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B8AA206-AAD9-1543-ACDF-C8F9D67F2786}" type="presOf" srcId="{D762D6F5-F480-4FBD-BBF5-C292947FCF46}" destId="{442490CA-5C43-4748-B929-1C112EE14A4B}" srcOrd="0" destOrd="0" presId="urn:microsoft.com/office/officeart/2018/2/layout/IconCircleList"/>
    <dgm:cxn modelId="{ED198910-4FEB-604D-BACA-7CA8228A37CB}" type="presOf" srcId="{12C353DE-1305-4839-A486-56E309C4B356}" destId="{B2B86414-EBED-4420-8E2E-47EC6BD9EC3F}" srcOrd="0" destOrd="0" presId="urn:microsoft.com/office/officeart/2018/2/layout/IconCircleList"/>
    <dgm:cxn modelId="{E1B4551F-6372-412D-9474-AA1056758601}" srcId="{452A9D88-0AC9-4AE9-8DF9-3EA6053B834B}" destId="{19FC5DFC-6332-4A57-8E64-CC5BD2CDA63F}" srcOrd="3" destOrd="0" parTransId="{AC8E561C-4BE1-44BE-8BF9-AA48E3E6AD7E}" sibTransId="{6A20C232-D107-44BD-BE6B-5C55163E9204}"/>
    <dgm:cxn modelId="{9D5DDB2C-14A6-7D4D-9D53-26F3318B404D}" type="presOf" srcId="{4C102564-2428-4872-B7D4-0B2C8938EAE9}" destId="{60EC6044-5378-4ED3-8850-29E08B1A307F}" srcOrd="0" destOrd="0" presId="urn:microsoft.com/office/officeart/2018/2/layout/IconCircleList"/>
    <dgm:cxn modelId="{AA4FAD2F-B62A-1746-8475-EE64E16733FF}" type="presOf" srcId="{F126EDB4-F4F9-4ED2-888F-C63E899A462A}" destId="{1D9F6BF4-3107-4DC8-9914-A7A0A4DEFB6A}" srcOrd="0" destOrd="0" presId="urn:microsoft.com/office/officeart/2018/2/layout/IconCircleList"/>
    <dgm:cxn modelId="{9078A572-4C23-4FCD-8B22-CAEE9CAAFA14}" srcId="{452A9D88-0AC9-4AE9-8DF9-3EA6053B834B}" destId="{4C102564-2428-4872-B7D4-0B2C8938EAE9}" srcOrd="1" destOrd="0" parTransId="{21C69E90-437F-47D0-9622-1551BC123DFE}" sibTransId="{12C353DE-1305-4839-A486-56E309C4B356}"/>
    <dgm:cxn modelId="{84B2FB73-9F45-9348-A476-682AA370C610}" type="presOf" srcId="{19FC5DFC-6332-4A57-8E64-CC5BD2CDA63F}" destId="{FFAAE30F-59A5-4B43-8925-83DFDE77B34A}" srcOrd="0" destOrd="0" presId="urn:microsoft.com/office/officeart/2018/2/layout/IconCircleList"/>
    <dgm:cxn modelId="{D7B2B479-7DAB-6348-9FE8-4EEC4695E896}" type="presOf" srcId="{24E02381-B14E-411F-AAE7-43A9B530293F}" destId="{777BC92D-14A5-42A8-B74A-E4A62BE23676}" srcOrd="0" destOrd="0" presId="urn:microsoft.com/office/officeart/2018/2/layout/IconCircleList"/>
    <dgm:cxn modelId="{5D211289-1B6D-4923-B410-CA9BD3AB4EEB}" srcId="{452A9D88-0AC9-4AE9-8DF9-3EA6053B834B}" destId="{D762D6F5-F480-4FBD-BBF5-C292947FCF46}" srcOrd="0" destOrd="0" parTransId="{4449CE24-2805-4485-BC75-1F5850CF3575}" sibTransId="{F126EDB4-F4F9-4ED2-888F-C63E899A462A}"/>
    <dgm:cxn modelId="{B7608B8D-4BF2-C143-89D3-5DEC015B9FDE}" type="presOf" srcId="{452A9D88-0AC9-4AE9-8DF9-3EA6053B834B}" destId="{FFEC2CEE-BDF3-47EB-B03F-B62DBB125F27}" srcOrd="0" destOrd="0" presId="urn:microsoft.com/office/officeart/2018/2/layout/IconCircleList"/>
    <dgm:cxn modelId="{740C8994-CE06-4F66-9499-1B342D284DE5}" srcId="{452A9D88-0AC9-4AE9-8DF9-3EA6053B834B}" destId="{3ECE13EC-4599-4E56-9931-F73BCABF0C0C}" srcOrd="2" destOrd="0" parTransId="{A16EDF7A-A062-4B81-8AE0-E91FA9E1B2CD}" sibTransId="{24E02381-B14E-411F-AAE7-43A9B530293F}"/>
    <dgm:cxn modelId="{F2417CD8-154D-BB4C-AEC2-7831406EC1D6}" type="presOf" srcId="{3ECE13EC-4599-4E56-9931-F73BCABF0C0C}" destId="{2E37F5A3-6D9F-4C04-B155-A222CF236AC2}" srcOrd="0" destOrd="0" presId="urn:microsoft.com/office/officeart/2018/2/layout/IconCircleList"/>
    <dgm:cxn modelId="{E631CFFC-F7C4-AB4C-8798-FDEFEA0A3FA3}" type="presParOf" srcId="{FFEC2CEE-BDF3-47EB-B03F-B62DBB125F27}" destId="{F0D28590-F080-4E9B-803B-A16F0BB61CCE}" srcOrd="0" destOrd="0" presId="urn:microsoft.com/office/officeart/2018/2/layout/IconCircleList"/>
    <dgm:cxn modelId="{745471CF-3E6E-3B4D-AE9F-971E9A2D164F}" type="presParOf" srcId="{F0D28590-F080-4E9B-803B-A16F0BB61CCE}" destId="{86E53AE5-BC22-4363-8448-61DE6DAD2989}" srcOrd="0" destOrd="0" presId="urn:microsoft.com/office/officeart/2018/2/layout/IconCircleList"/>
    <dgm:cxn modelId="{E6C49FE2-7FA8-C14D-818E-462A801FF74E}" type="presParOf" srcId="{86E53AE5-BC22-4363-8448-61DE6DAD2989}" destId="{B1A42185-A63C-4C62-B956-A7656B260D51}" srcOrd="0" destOrd="0" presId="urn:microsoft.com/office/officeart/2018/2/layout/IconCircleList"/>
    <dgm:cxn modelId="{FF3B276B-C71E-C845-9B7C-F010038AA18E}" type="presParOf" srcId="{86E53AE5-BC22-4363-8448-61DE6DAD2989}" destId="{55D32E94-1C43-4274-BDAD-3DBB6D2F21FB}" srcOrd="1" destOrd="0" presId="urn:microsoft.com/office/officeart/2018/2/layout/IconCircleList"/>
    <dgm:cxn modelId="{1FB690D6-ACA9-1D49-B126-F39B898CF866}" type="presParOf" srcId="{86E53AE5-BC22-4363-8448-61DE6DAD2989}" destId="{649FFD1F-8E78-4B0E-8EE3-B36C1F98BC04}" srcOrd="2" destOrd="0" presId="urn:microsoft.com/office/officeart/2018/2/layout/IconCircleList"/>
    <dgm:cxn modelId="{F54FB7D5-A06A-514C-946E-4D64519D25B6}" type="presParOf" srcId="{86E53AE5-BC22-4363-8448-61DE6DAD2989}" destId="{442490CA-5C43-4748-B929-1C112EE14A4B}" srcOrd="3" destOrd="0" presId="urn:microsoft.com/office/officeart/2018/2/layout/IconCircleList"/>
    <dgm:cxn modelId="{871985AD-0EB1-CF49-92A3-3F727DF88E50}" type="presParOf" srcId="{F0D28590-F080-4E9B-803B-A16F0BB61CCE}" destId="{1D9F6BF4-3107-4DC8-9914-A7A0A4DEFB6A}" srcOrd="1" destOrd="0" presId="urn:microsoft.com/office/officeart/2018/2/layout/IconCircleList"/>
    <dgm:cxn modelId="{0E9F422F-3575-4949-9D8B-734869E7930F}" type="presParOf" srcId="{F0D28590-F080-4E9B-803B-A16F0BB61CCE}" destId="{3E733327-7BB4-486F-B726-298DF75C0CB8}" srcOrd="2" destOrd="0" presId="urn:microsoft.com/office/officeart/2018/2/layout/IconCircleList"/>
    <dgm:cxn modelId="{0D005147-6C7B-9945-884D-DA986F265089}" type="presParOf" srcId="{3E733327-7BB4-486F-B726-298DF75C0CB8}" destId="{EC2DBB23-D265-4957-9D77-224A0CD2FEE3}" srcOrd="0" destOrd="0" presId="urn:microsoft.com/office/officeart/2018/2/layout/IconCircleList"/>
    <dgm:cxn modelId="{37E9F8A9-01E2-0844-BA7B-75BD4F977020}" type="presParOf" srcId="{3E733327-7BB4-486F-B726-298DF75C0CB8}" destId="{CD51DE30-2C15-4586-9D85-4E871273DD1E}" srcOrd="1" destOrd="0" presId="urn:microsoft.com/office/officeart/2018/2/layout/IconCircleList"/>
    <dgm:cxn modelId="{85776BD7-C380-B245-9CDC-FB66FB72C021}" type="presParOf" srcId="{3E733327-7BB4-486F-B726-298DF75C0CB8}" destId="{A7648315-8D84-4765-A5DA-74BB83594DDF}" srcOrd="2" destOrd="0" presId="urn:microsoft.com/office/officeart/2018/2/layout/IconCircleList"/>
    <dgm:cxn modelId="{8A66344F-84E8-9242-A6C1-6A2ADB6905BB}" type="presParOf" srcId="{3E733327-7BB4-486F-B726-298DF75C0CB8}" destId="{60EC6044-5378-4ED3-8850-29E08B1A307F}" srcOrd="3" destOrd="0" presId="urn:microsoft.com/office/officeart/2018/2/layout/IconCircleList"/>
    <dgm:cxn modelId="{C13D7C56-5EA9-754F-AC9E-EBA83D5E4068}" type="presParOf" srcId="{F0D28590-F080-4E9B-803B-A16F0BB61CCE}" destId="{B2B86414-EBED-4420-8E2E-47EC6BD9EC3F}" srcOrd="3" destOrd="0" presId="urn:microsoft.com/office/officeart/2018/2/layout/IconCircleList"/>
    <dgm:cxn modelId="{91C56E99-31CC-4548-8A01-9E6928F7E5D5}" type="presParOf" srcId="{F0D28590-F080-4E9B-803B-A16F0BB61CCE}" destId="{A6A05B5E-7A38-447C-A236-2ABB95F26E26}" srcOrd="4" destOrd="0" presId="urn:microsoft.com/office/officeart/2018/2/layout/IconCircleList"/>
    <dgm:cxn modelId="{58A10DBD-B3A5-A744-8D8C-B21C1BF0806D}" type="presParOf" srcId="{A6A05B5E-7A38-447C-A236-2ABB95F26E26}" destId="{9CE8EF4C-920F-47FF-ADFD-44FDE9A0EE69}" srcOrd="0" destOrd="0" presId="urn:microsoft.com/office/officeart/2018/2/layout/IconCircleList"/>
    <dgm:cxn modelId="{30AF9E58-2D47-B641-A55C-6E6682760285}" type="presParOf" srcId="{A6A05B5E-7A38-447C-A236-2ABB95F26E26}" destId="{085D1DC1-7C4C-4669-BE7C-AD040C0C3411}" srcOrd="1" destOrd="0" presId="urn:microsoft.com/office/officeart/2018/2/layout/IconCircleList"/>
    <dgm:cxn modelId="{3EE17328-2154-F845-8EEE-5305ED45E927}" type="presParOf" srcId="{A6A05B5E-7A38-447C-A236-2ABB95F26E26}" destId="{3D72AEFA-A9DE-4F42-B65D-6FE55AF481AA}" srcOrd="2" destOrd="0" presId="urn:microsoft.com/office/officeart/2018/2/layout/IconCircleList"/>
    <dgm:cxn modelId="{27FE4956-3063-A14B-86E6-B6EEEE869682}" type="presParOf" srcId="{A6A05B5E-7A38-447C-A236-2ABB95F26E26}" destId="{2E37F5A3-6D9F-4C04-B155-A222CF236AC2}" srcOrd="3" destOrd="0" presId="urn:microsoft.com/office/officeart/2018/2/layout/IconCircleList"/>
    <dgm:cxn modelId="{EAE06B8A-5F5C-B74D-8DE1-D8D2F27CC1EC}" type="presParOf" srcId="{F0D28590-F080-4E9B-803B-A16F0BB61CCE}" destId="{777BC92D-14A5-42A8-B74A-E4A62BE23676}" srcOrd="5" destOrd="0" presId="urn:microsoft.com/office/officeart/2018/2/layout/IconCircleList"/>
    <dgm:cxn modelId="{52CE5F3F-E6F4-8A4C-8297-85269BA15ADE}" type="presParOf" srcId="{F0D28590-F080-4E9B-803B-A16F0BB61CCE}" destId="{AFD1DDC7-E0D9-4B6C-A80A-4CA46D4ECBEE}" srcOrd="6" destOrd="0" presId="urn:microsoft.com/office/officeart/2018/2/layout/IconCircleList"/>
    <dgm:cxn modelId="{CCB6C71A-9552-CA4C-B746-4774A8922A46}" type="presParOf" srcId="{AFD1DDC7-E0D9-4B6C-A80A-4CA46D4ECBEE}" destId="{2022CEF9-82FB-453F-B32C-4DC6AFCE8D52}" srcOrd="0" destOrd="0" presId="urn:microsoft.com/office/officeart/2018/2/layout/IconCircleList"/>
    <dgm:cxn modelId="{173A53A0-4AEA-934B-8747-16468638B1ED}" type="presParOf" srcId="{AFD1DDC7-E0D9-4B6C-A80A-4CA46D4ECBEE}" destId="{AF95B2EA-7904-48DF-99FA-C7C019B01ED1}" srcOrd="1" destOrd="0" presId="urn:microsoft.com/office/officeart/2018/2/layout/IconCircleList"/>
    <dgm:cxn modelId="{2A1DB1B2-094A-D248-917E-12B1D182E841}" type="presParOf" srcId="{AFD1DDC7-E0D9-4B6C-A80A-4CA46D4ECBEE}" destId="{D0C6F36C-470A-44A6-80F1-A5DACA01ABB5}" srcOrd="2" destOrd="0" presId="urn:microsoft.com/office/officeart/2018/2/layout/IconCircleList"/>
    <dgm:cxn modelId="{E1FA016B-7EF0-9948-902E-1D5EE1D53B86}" type="presParOf" srcId="{AFD1DDC7-E0D9-4B6C-A80A-4CA46D4ECBEE}" destId="{FFAAE30F-59A5-4B43-8925-83DFDE77B34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0F381FD-7BB8-4CDF-A559-9AE58D6AD1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1A0CCB-10B0-4104-9FF8-E1790DE4B1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Real-time face detection and recognition system.</a:t>
          </a:r>
        </a:p>
      </dgm:t>
    </dgm:pt>
    <dgm:pt modelId="{38DA18BE-60A9-45EC-810A-264D532FBD1D}" type="parTrans" cxnId="{FE8C2DF1-A125-48F9-B73A-C82EC51B6D87}">
      <dgm:prSet/>
      <dgm:spPr/>
      <dgm:t>
        <a:bodyPr/>
        <a:lstStyle/>
        <a:p>
          <a:endParaRPr lang="en-US"/>
        </a:p>
      </dgm:t>
    </dgm:pt>
    <dgm:pt modelId="{C3181F76-8853-4DB5-9813-41A7F3BABE93}" type="sibTrans" cxnId="{FE8C2DF1-A125-48F9-B73A-C82EC51B6D87}">
      <dgm:prSet/>
      <dgm:spPr/>
      <dgm:t>
        <a:bodyPr/>
        <a:lstStyle/>
        <a:p>
          <a:endParaRPr lang="en-US"/>
        </a:p>
      </dgm:t>
    </dgm:pt>
    <dgm:pt modelId="{0DDBD2C1-BBF4-4385-8246-83F7D99BDA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Detailed technical documentation and user guides.</a:t>
          </a:r>
        </a:p>
      </dgm:t>
    </dgm:pt>
    <dgm:pt modelId="{7E42F6EB-0403-4FC1-B345-9C92B4D03759}" type="parTrans" cxnId="{7C5B3E6E-815D-4160-8FDD-34C414B10EA4}">
      <dgm:prSet/>
      <dgm:spPr/>
      <dgm:t>
        <a:bodyPr/>
        <a:lstStyle/>
        <a:p>
          <a:endParaRPr lang="en-US"/>
        </a:p>
      </dgm:t>
    </dgm:pt>
    <dgm:pt modelId="{933D90BB-C098-45C1-BA46-81D43D82EB9C}" type="sibTrans" cxnId="{7C5B3E6E-815D-4160-8FDD-34C414B10EA4}">
      <dgm:prSet/>
      <dgm:spPr/>
      <dgm:t>
        <a:bodyPr/>
        <a:lstStyle/>
        <a:p>
          <a:endParaRPr lang="en-US"/>
        </a:p>
      </dgm:t>
    </dgm:pt>
    <dgm:pt modelId="{77255434-40D6-4FC1-934C-C0C6FB336B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Report summarizing project methodology and results.</a:t>
          </a:r>
        </a:p>
      </dgm:t>
    </dgm:pt>
    <dgm:pt modelId="{ADE3E8F5-7EB9-4444-84A6-3443205BDF9A}" type="parTrans" cxnId="{BE088B2D-6069-4F80-8349-F4CFAF2F4F33}">
      <dgm:prSet/>
      <dgm:spPr/>
      <dgm:t>
        <a:bodyPr/>
        <a:lstStyle/>
        <a:p>
          <a:endParaRPr lang="en-US"/>
        </a:p>
      </dgm:t>
    </dgm:pt>
    <dgm:pt modelId="{037B9561-931E-43B2-9D15-C619FF5F18DD}" type="sibTrans" cxnId="{BE088B2D-6069-4F80-8349-F4CFAF2F4F33}">
      <dgm:prSet/>
      <dgm:spPr/>
      <dgm:t>
        <a:bodyPr/>
        <a:lstStyle/>
        <a:p>
          <a:endParaRPr lang="en-US"/>
        </a:p>
      </dgm:t>
    </dgm:pt>
    <dgm:pt modelId="{929E0A6E-13D0-4B2A-A334-DCED8427B7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Presentation summarizing project outcomes and applications.</a:t>
          </a:r>
        </a:p>
      </dgm:t>
    </dgm:pt>
    <dgm:pt modelId="{0B048342-5ED5-4FAE-9975-65531C5CBF74}" type="parTrans" cxnId="{F2AF9111-7258-418A-B9A7-5858F36EAD92}">
      <dgm:prSet/>
      <dgm:spPr/>
      <dgm:t>
        <a:bodyPr/>
        <a:lstStyle/>
        <a:p>
          <a:endParaRPr lang="en-US"/>
        </a:p>
      </dgm:t>
    </dgm:pt>
    <dgm:pt modelId="{918E604D-8526-4D67-81AC-9A8710C07B1F}" type="sibTrans" cxnId="{F2AF9111-7258-418A-B9A7-5858F36EAD92}">
      <dgm:prSet/>
      <dgm:spPr/>
      <dgm:t>
        <a:bodyPr/>
        <a:lstStyle/>
        <a:p>
          <a:endParaRPr lang="en-US"/>
        </a:p>
      </dgm:t>
    </dgm:pt>
    <dgm:pt modelId="{F64A4497-4EA7-417E-B7AF-1FE23AA1ECAE}" type="pres">
      <dgm:prSet presAssocID="{D0F381FD-7BB8-4CDF-A559-9AE58D6AD1E5}" presName="root" presStyleCnt="0">
        <dgm:presLayoutVars>
          <dgm:dir/>
          <dgm:resizeHandles val="exact"/>
        </dgm:presLayoutVars>
      </dgm:prSet>
      <dgm:spPr/>
    </dgm:pt>
    <dgm:pt modelId="{D1314EF0-CDC3-4E79-84C0-9617C9069741}" type="pres">
      <dgm:prSet presAssocID="{9C1A0CCB-10B0-4104-9FF8-E1790DE4B13B}" presName="compNode" presStyleCnt="0"/>
      <dgm:spPr/>
    </dgm:pt>
    <dgm:pt modelId="{AD81C1E0-1FAB-4217-93E1-50CCC18978AE}" type="pres">
      <dgm:prSet presAssocID="{9C1A0CCB-10B0-4104-9FF8-E1790DE4B13B}" presName="bgRect" presStyleLbl="bgShp" presStyleIdx="0" presStyleCnt="4"/>
      <dgm:spPr/>
    </dgm:pt>
    <dgm:pt modelId="{6375C5B7-E582-4B8A-AD90-C568EEA19BFA}" type="pres">
      <dgm:prSet presAssocID="{9C1A0CCB-10B0-4104-9FF8-E1790DE4B1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1C875CA-A6F8-4D5D-B552-2BA57B53B49E}" type="pres">
      <dgm:prSet presAssocID="{9C1A0CCB-10B0-4104-9FF8-E1790DE4B13B}" presName="spaceRect" presStyleCnt="0"/>
      <dgm:spPr/>
    </dgm:pt>
    <dgm:pt modelId="{DE66823F-14FF-4897-A345-A4F6A63DCA7D}" type="pres">
      <dgm:prSet presAssocID="{9C1A0CCB-10B0-4104-9FF8-E1790DE4B13B}" presName="parTx" presStyleLbl="revTx" presStyleIdx="0" presStyleCnt="4">
        <dgm:presLayoutVars>
          <dgm:chMax val="0"/>
          <dgm:chPref val="0"/>
        </dgm:presLayoutVars>
      </dgm:prSet>
      <dgm:spPr/>
    </dgm:pt>
    <dgm:pt modelId="{0872AF96-24EA-4807-9527-51D0038DD754}" type="pres">
      <dgm:prSet presAssocID="{C3181F76-8853-4DB5-9813-41A7F3BABE93}" presName="sibTrans" presStyleCnt="0"/>
      <dgm:spPr/>
    </dgm:pt>
    <dgm:pt modelId="{27C11622-FFB2-4426-ADA2-811BD7B76166}" type="pres">
      <dgm:prSet presAssocID="{0DDBD2C1-BBF4-4385-8246-83F7D99BDA54}" presName="compNode" presStyleCnt="0"/>
      <dgm:spPr/>
    </dgm:pt>
    <dgm:pt modelId="{AA676260-5F0E-41B6-B6A3-30DB88B0372A}" type="pres">
      <dgm:prSet presAssocID="{0DDBD2C1-BBF4-4385-8246-83F7D99BDA54}" presName="bgRect" presStyleLbl="bgShp" presStyleIdx="1" presStyleCnt="4"/>
      <dgm:spPr/>
    </dgm:pt>
    <dgm:pt modelId="{1C3988DF-DBAF-4790-A7FB-56426A79FE4A}" type="pres">
      <dgm:prSet presAssocID="{0DDBD2C1-BBF4-4385-8246-83F7D99BDA5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5B1C4BC-621D-4536-86DF-AEA65E8CC78F}" type="pres">
      <dgm:prSet presAssocID="{0DDBD2C1-BBF4-4385-8246-83F7D99BDA54}" presName="spaceRect" presStyleCnt="0"/>
      <dgm:spPr/>
    </dgm:pt>
    <dgm:pt modelId="{6E6D5A8A-8E9E-4B96-87D8-5A09B7182A14}" type="pres">
      <dgm:prSet presAssocID="{0DDBD2C1-BBF4-4385-8246-83F7D99BDA54}" presName="parTx" presStyleLbl="revTx" presStyleIdx="1" presStyleCnt="4">
        <dgm:presLayoutVars>
          <dgm:chMax val="0"/>
          <dgm:chPref val="0"/>
        </dgm:presLayoutVars>
      </dgm:prSet>
      <dgm:spPr/>
    </dgm:pt>
    <dgm:pt modelId="{59F31FB6-0CEA-46C0-8253-ADF7271545CB}" type="pres">
      <dgm:prSet presAssocID="{933D90BB-C098-45C1-BA46-81D43D82EB9C}" presName="sibTrans" presStyleCnt="0"/>
      <dgm:spPr/>
    </dgm:pt>
    <dgm:pt modelId="{14EB4B74-7069-4098-82DE-F07BC2DF5B6A}" type="pres">
      <dgm:prSet presAssocID="{77255434-40D6-4FC1-934C-C0C6FB336B07}" presName="compNode" presStyleCnt="0"/>
      <dgm:spPr/>
    </dgm:pt>
    <dgm:pt modelId="{21FE3B0A-0F80-4A94-B9E8-65DBBA4EA9E8}" type="pres">
      <dgm:prSet presAssocID="{77255434-40D6-4FC1-934C-C0C6FB336B07}" presName="bgRect" presStyleLbl="bgShp" presStyleIdx="2" presStyleCnt="4"/>
      <dgm:spPr/>
    </dgm:pt>
    <dgm:pt modelId="{D89C926A-4EE1-4EAE-96DA-A386ADCC6905}" type="pres">
      <dgm:prSet presAssocID="{77255434-40D6-4FC1-934C-C0C6FB336B0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86E1328-4AED-4573-96F3-58943B981524}" type="pres">
      <dgm:prSet presAssocID="{77255434-40D6-4FC1-934C-C0C6FB336B07}" presName="spaceRect" presStyleCnt="0"/>
      <dgm:spPr/>
    </dgm:pt>
    <dgm:pt modelId="{C137035E-7DCA-42B6-9371-2610CB28C7FF}" type="pres">
      <dgm:prSet presAssocID="{77255434-40D6-4FC1-934C-C0C6FB336B07}" presName="parTx" presStyleLbl="revTx" presStyleIdx="2" presStyleCnt="4">
        <dgm:presLayoutVars>
          <dgm:chMax val="0"/>
          <dgm:chPref val="0"/>
        </dgm:presLayoutVars>
      </dgm:prSet>
      <dgm:spPr/>
    </dgm:pt>
    <dgm:pt modelId="{E306D13E-9665-4B82-BD49-EADFC9B9E0EC}" type="pres">
      <dgm:prSet presAssocID="{037B9561-931E-43B2-9D15-C619FF5F18DD}" presName="sibTrans" presStyleCnt="0"/>
      <dgm:spPr/>
    </dgm:pt>
    <dgm:pt modelId="{C608061C-3CA3-4207-9847-EE6C850CEA05}" type="pres">
      <dgm:prSet presAssocID="{929E0A6E-13D0-4B2A-A334-DCED8427B7D2}" presName="compNode" presStyleCnt="0"/>
      <dgm:spPr/>
    </dgm:pt>
    <dgm:pt modelId="{651730F7-DC36-4DAA-83D7-91613C069CFD}" type="pres">
      <dgm:prSet presAssocID="{929E0A6E-13D0-4B2A-A334-DCED8427B7D2}" presName="bgRect" presStyleLbl="bgShp" presStyleIdx="3" presStyleCnt="4"/>
      <dgm:spPr/>
    </dgm:pt>
    <dgm:pt modelId="{C0CD45C5-1B3B-412B-A218-99F053A3017B}" type="pres">
      <dgm:prSet presAssocID="{929E0A6E-13D0-4B2A-A334-DCED8427B7D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43357185-1D12-4840-AFA6-4EFEF86C811D}" type="pres">
      <dgm:prSet presAssocID="{929E0A6E-13D0-4B2A-A334-DCED8427B7D2}" presName="spaceRect" presStyleCnt="0"/>
      <dgm:spPr/>
    </dgm:pt>
    <dgm:pt modelId="{FE7C635F-48A5-4BBD-A71A-E12E47F6B1DF}" type="pres">
      <dgm:prSet presAssocID="{929E0A6E-13D0-4B2A-A334-DCED8427B7D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2AF9111-7258-418A-B9A7-5858F36EAD92}" srcId="{D0F381FD-7BB8-4CDF-A559-9AE58D6AD1E5}" destId="{929E0A6E-13D0-4B2A-A334-DCED8427B7D2}" srcOrd="3" destOrd="0" parTransId="{0B048342-5ED5-4FAE-9975-65531C5CBF74}" sibTransId="{918E604D-8526-4D67-81AC-9A8710C07B1F}"/>
    <dgm:cxn modelId="{3039DF25-7002-E64B-86E4-16D632BAE964}" type="presOf" srcId="{77255434-40D6-4FC1-934C-C0C6FB336B07}" destId="{C137035E-7DCA-42B6-9371-2610CB28C7FF}" srcOrd="0" destOrd="0" presId="urn:microsoft.com/office/officeart/2018/2/layout/IconVerticalSolidList"/>
    <dgm:cxn modelId="{BE088B2D-6069-4F80-8349-F4CFAF2F4F33}" srcId="{D0F381FD-7BB8-4CDF-A559-9AE58D6AD1E5}" destId="{77255434-40D6-4FC1-934C-C0C6FB336B07}" srcOrd="2" destOrd="0" parTransId="{ADE3E8F5-7EB9-4444-84A6-3443205BDF9A}" sibTransId="{037B9561-931E-43B2-9D15-C619FF5F18DD}"/>
    <dgm:cxn modelId="{5E5E9541-B284-4E44-8F9D-8C1DA8E26F55}" type="presOf" srcId="{929E0A6E-13D0-4B2A-A334-DCED8427B7D2}" destId="{FE7C635F-48A5-4BBD-A71A-E12E47F6B1DF}" srcOrd="0" destOrd="0" presId="urn:microsoft.com/office/officeart/2018/2/layout/IconVerticalSolidList"/>
    <dgm:cxn modelId="{7C5B3E6E-815D-4160-8FDD-34C414B10EA4}" srcId="{D0F381FD-7BB8-4CDF-A559-9AE58D6AD1E5}" destId="{0DDBD2C1-BBF4-4385-8246-83F7D99BDA54}" srcOrd="1" destOrd="0" parTransId="{7E42F6EB-0403-4FC1-B345-9C92B4D03759}" sibTransId="{933D90BB-C098-45C1-BA46-81D43D82EB9C}"/>
    <dgm:cxn modelId="{0BD6738A-3B28-C142-B6F5-A8D91BA84D25}" type="presOf" srcId="{D0F381FD-7BB8-4CDF-A559-9AE58D6AD1E5}" destId="{F64A4497-4EA7-417E-B7AF-1FE23AA1ECAE}" srcOrd="0" destOrd="0" presId="urn:microsoft.com/office/officeart/2018/2/layout/IconVerticalSolidList"/>
    <dgm:cxn modelId="{24A86A9A-7956-B94F-8630-593F594DA77B}" type="presOf" srcId="{9C1A0CCB-10B0-4104-9FF8-E1790DE4B13B}" destId="{DE66823F-14FF-4897-A345-A4F6A63DCA7D}" srcOrd="0" destOrd="0" presId="urn:microsoft.com/office/officeart/2018/2/layout/IconVerticalSolidList"/>
    <dgm:cxn modelId="{FE8C2DF1-A125-48F9-B73A-C82EC51B6D87}" srcId="{D0F381FD-7BB8-4CDF-A559-9AE58D6AD1E5}" destId="{9C1A0CCB-10B0-4104-9FF8-E1790DE4B13B}" srcOrd="0" destOrd="0" parTransId="{38DA18BE-60A9-45EC-810A-264D532FBD1D}" sibTransId="{C3181F76-8853-4DB5-9813-41A7F3BABE93}"/>
    <dgm:cxn modelId="{60A706FF-DF49-F14C-9631-FD8266CDDF06}" type="presOf" srcId="{0DDBD2C1-BBF4-4385-8246-83F7D99BDA54}" destId="{6E6D5A8A-8E9E-4B96-87D8-5A09B7182A14}" srcOrd="0" destOrd="0" presId="urn:microsoft.com/office/officeart/2018/2/layout/IconVerticalSolidList"/>
    <dgm:cxn modelId="{94B9C1B2-84E6-D543-B0E0-0753F64C2F8A}" type="presParOf" srcId="{F64A4497-4EA7-417E-B7AF-1FE23AA1ECAE}" destId="{D1314EF0-CDC3-4E79-84C0-9617C9069741}" srcOrd="0" destOrd="0" presId="urn:microsoft.com/office/officeart/2018/2/layout/IconVerticalSolidList"/>
    <dgm:cxn modelId="{5B10C967-B76B-7247-9EB6-1B1E53FA9C51}" type="presParOf" srcId="{D1314EF0-CDC3-4E79-84C0-9617C9069741}" destId="{AD81C1E0-1FAB-4217-93E1-50CCC18978AE}" srcOrd="0" destOrd="0" presId="urn:microsoft.com/office/officeart/2018/2/layout/IconVerticalSolidList"/>
    <dgm:cxn modelId="{3B4A1342-12B0-5C4E-91DD-31F41CE7A3F2}" type="presParOf" srcId="{D1314EF0-CDC3-4E79-84C0-9617C9069741}" destId="{6375C5B7-E582-4B8A-AD90-C568EEA19BFA}" srcOrd="1" destOrd="0" presId="urn:microsoft.com/office/officeart/2018/2/layout/IconVerticalSolidList"/>
    <dgm:cxn modelId="{48B75F0F-9A0E-0C4D-92CF-182655A9B3DA}" type="presParOf" srcId="{D1314EF0-CDC3-4E79-84C0-9617C9069741}" destId="{51C875CA-A6F8-4D5D-B552-2BA57B53B49E}" srcOrd="2" destOrd="0" presId="urn:microsoft.com/office/officeart/2018/2/layout/IconVerticalSolidList"/>
    <dgm:cxn modelId="{3ED49206-B961-7748-98AE-55DAA21F378E}" type="presParOf" srcId="{D1314EF0-CDC3-4E79-84C0-9617C9069741}" destId="{DE66823F-14FF-4897-A345-A4F6A63DCA7D}" srcOrd="3" destOrd="0" presId="urn:microsoft.com/office/officeart/2018/2/layout/IconVerticalSolidList"/>
    <dgm:cxn modelId="{8A01696C-1224-504F-A24A-0FE9A7771922}" type="presParOf" srcId="{F64A4497-4EA7-417E-B7AF-1FE23AA1ECAE}" destId="{0872AF96-24EA-4807-9527-51D0038DD754}" srcOrd="1" destOrd="0" presId="urn:microsoft.com/office/officeart/2018/2/layout/IconVerticalSolidList"/>
    <dgm:cxn modelId="{60CF2902-FCF5-3B4D-AD0A-5AE027A46788}" type="presParOf" srcId="{F64A4497-4EA7-417E-B7AF-1FE23AA1ECAE}" destId="{27C11622-FFB2-4426-ADA2-811BD7B76166}" srcOrd="2" destOrd="0" presId="urn:microsoft.com/office/officeart/2018/2/layout/IconVerticalSolidList"/>
    <dgm:cxn modelId="{A179ED9B-4C01-8C49-9F5E-2398332E2186}" type="presParOf" srcId="{27C11622-FFB2-4426-ADA2-811BD7B76166}" destId="{AA676260-5F0E-41B6-B6A3-30DB88B0372A}" srcOrd="0" destOrd="0" presId="urn:microsoft.com/office/officeart/2018/2/layout/IconVerticalSolidList"/>
    <dgm:cxn modelId="{C421F429-367D-8F49-A06F-F3EF24649778}" type="presParOf" srcId="{27C11622-FFB2-4426-ADA2-811BD7B76166}" destId="{1C3988DF-DBAF-4790-A7FB-56426A79FE4A}" srcOrd="1" destOrd="0" presId="urn:microsoft.com/office/officeart/2018/2/layout/IconVerticalSolidList"/>
    <dgm:cxn modelId="{3CC259C6-E7BF-E544-B7C3-5249F912965A}" type="presParOf" srcId="{27C11622-FFB2-4426-ADA2-811BD7B76166}" destId="{75B1C4BC-621D-4536-86DF-AEA65E8CC78F}" srcOrd="2" destOrd="0" presId="urn:microsoft.com/office/officeart/2018/2/layout/IconVerticalSolidList"/>
    <dgm:cxn modelId="{F7CD8040-4F73-1F43-BEB4-911C8268CE59}" type="presParOf" srcId="{27C11622-FFB2-4426-ADA2-811BD7B76166}" destId="{6E6D5A8A-8E9E-4B96-87D8-5A09B7182A14}" srcOrd="3" destOrd="0" presId="urn:microsoft.com/office/officeart/2018/2/layout/IconVerticalSolidList"/>
    <dgm:cxn modelId="{B197DA3A-5E73-B345-8FC9-FFF6B567C12B}" type="presParOf" srcId="{F64A4497-4EA7-417E-B7AF-1FE23AA1ECAE}" destId="{59F31FB6-0CEA-46C0-8253-ADF7271545CB}" srcOrd="3" destOrd="0" presId="urn:microsoft.com/office/officeart/2018/2/layout/IconVerticalSolidList"/>
    <dgm:cxn modelId="{D2E92955-CDED-474C-9314-AF810CA9D39F}" type="presParOf" srcId="{F64A4497-4EA7-417E-B7AF-1FE23AA1ECAE}" destId="{14EB4B74-7069-4098-82DE-F07BC2DF5B6A}" srcOrd="4" destOrd="0" presId="urn:microsoft.com/office/officeart/2018/2/layout/IconVerticalSolidList"/>
    <dgm:cxn modelId="{987F3460-944C-B44A-B0FD-7A9D037BDE76}" type="presParOf" srcId="{14EB4B74-7069-4098-82DE-F07BC2DF5B6A}" destId="{21FE3B0A-0F80-4A94-B9E8-65DBBA4EA9E8}" srcOrd="0" destOrd="0" presId="urn:microsoft.com/office/officeart/2018/2/layout/IconVerticalSolidList"/>
    <dgm:cxn modelId="{BAAAAA40-C845-2546-A211-96C32E1481CE}" type="presParOf" srcId="{14EB4B74-7069-4098-82DE-F07BC2DF5B6A}" destId="{D89C926A-4EE1-4EAE-96DA-A386ADCC6905}" srcOrd="1" destOrd="0" presId="urn:microsoft.com/office/officeart/2018/2/layout/IconVerticalSolidList"/>
    <dgm:cxn modelId="{D7BD3B07-B56C-DB43-8F77-55F181A59908}" type="presParOf" srcId="{14EB4B74-7069-4098-82DE-F07BC2DF5B6A}" destId="{386E1328-4AED-4573-96F3-58943B981524}" srcOrd="2" destOrd="0" presId="urn:microsoft.com/office/officeart/2018/2/layout/IconVerticalSolidList"/>
    <dgm:cxn modelId="{6339F314-FDB2-8348-B0E1-DFF5BB9B1F85}" type="presParOf" srcId="{14EB4B74-7069-4098-82DE-F07BC2DF5B6A}" destId="{C137035E-7DCA-42B6-9371-2610CB28C7FF}" srcOrd="3" destOrd="0" presId="urn:microsoft.com/office/officeart/2018/2/layout/IconVerticalSolidList"/>
    <dgm:cxn modelId="{CC448AA6-0DF3-6744-B058-6AF8F0D4BAB0}" type="presParOf" srcId="{F64A4497-4EA7-417E-B7AF-1FE23AA1ECAE}" destId="{E306D13E-9665-4B82-BD49-EADFC9B9E0EC}" srcOrd="5" destOrd="0" presId="urn:microsoft.com/office/officeart/2018/2/layout/IconVerticalSolidList"/>
    <dgm:cxn modelId="{1FA77C87-15C2-DD41-A859-54B2159F9FB6}" type="presParOf" srcId="{F64A4497-4EA7-417E-B7AF-1FE23AA1ECAE}" destId="{C608061C-3CA3-4207-9847-EE6C850CEA05}" srcOrd="6" destOrd="0" presId="urn:microsoft.com/office/officeart/2018/2/layout/IconVerticalSolidList"/>
    <dgm:cxn modelId="{B4E31B14-870E-114E-898E-8F27453730F3}" type="presParOf" srcId="{C608061C-3CA3-4207-9847-EE6C850CEA05}" destId="{651730F7-DC36-4DAA-83D7-91613C069CFD}" srcOrd="0" destOrd="0" presId="urn:microsoft.com/office/officeart/2018/2/layout/IconVerticalSolidList"/>
    <dgm:cxn modelId="{839E9CFE-0BB1-2F43-929F-C537A8B89B7E}" type="presParOf" srcId="{C608061C-3CA3-4207-9847-EE6C850CEA05}" destId="{C0CD45C5-1B3B-412B-A218-99F053A3017B}" srcOrd="1" destOrd="0" presId="urn:microsoft.com/office/officeart/2018/2/layout/IconVerticalSolidList"/>
    <dgm:cxn modelId="{775B77DE-50B9-434D-88DC-C2CD965A0027}" type="presParOf" srcId="{C608061C-3CA3-4207-9847-EE6C850CEA05}" destId="{43357185-1D12-4840-AFA6-4EFEF86C811D}" srcOrd="2" destOrd="0" presId="urn:microsoft.com/office/officeart/2018/2/layout/IconVerticalSolidList"/>
    <dgm:cxn modelId="{E50EE0E6-03EB-044B-A7FE-D086806979BA}" type="presParOf" srcId="{C608061C-3CA3-4207-9847-EE6C850CEA05}" destId="{FE7C635F-48A5-4BBD-A71A-E12E47F6B1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F5780-C897-46CD-A995-FDC1E0549DAA}">
      <dsp:nvSpPr>
        <dsp:cNvPr id="0" name=""/>
        <dsp:cNvSpPr/>
      </dsp:nvSpPr>
      <dsp:spPr>
        <a:xfrm>
          <a:off x="0" y="509"/>
          <a:ext cx="10576558" cy="11926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B61F8F-8F0D-463B-B23C-0972B40B948E}">
      <dsp:nvSpPr>
        <dsp:cNvPr id="0" name=""/>
        <dsp:cNvSpPr/>
      </dsp:nvSpPr>
      <dsp:spPr>
        <a:xfrm>
          <a:off x="360791" y="268867"/>
          <a:ext cx="655984" cy="6559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BF451-4906-44F9-875F-A81EF6D15047}">
      <dsp:nvSpPr>
        <dsp:cNvPr id="0" name=""/>
        <dsp:cNvSpPr/>
      </dsp:nvSpPr>
      <dsp:spPr>
        <a:xfrm>
          <a:off x="1377568" y="509"/>
          <a:ext cx="9198989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Accurate and real-time face detection in video streams.</a:t>
          </a:r>
        </a:p>
      </dsp:txBody>
      <dsp:txXfrm>
        <a:off x="1377568" y="509"/>
        <a:ext cx="9198989" cy="1192699"/>
      </dsp:txXfrm>
    </dsp:sp>
    <dsp:sp modelId="{1184BC93-0553-49E7-BFDF-1F63773F081D}">
      <dsp:nvSpPr>
        <dsp:cNvPr id="0" name=""/>
        <dsp:cNvSpPr/>
      </dsp:nvSpPr>
      <dsp:spPr>
        <a:xfrm>
          <a:off x="0" y="1491384"/>
          <a:ext cx="10576558" cy="11926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456D64-3521-4187-B46C-877D530CE9CA}">
      <dsp:nvSpPr>
        <dsp:cNvPr id="0" name=""/>
        <dsp:cNvSpPr/>
      </dsp:nvSpPr>
      <dsp:spPr>
        <a:xfrm>
          <a:off x="360791" y="1759741"/>
          <a:ext cx="655984" cy="6559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95844-6AF1-49B6-AA5A-945BA4DFE68F}">
      <dsp:nvSpPr>
        <dsp:cNvPr id="0" name=""/>
        <dsp:cNvSpPr/>
      </dsp:nvSpPr>
      <dsp:spPr>
        <a:xfrm>
          <a:off x="1377568" y="1491384"/>
          <a:ext cx="9198989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Recognition of individuals based on facial features.</a:t>
          </a:r>
        </a:p>
      </dsp:txBody>
      <dsp:txXfrm>
        <a:off x="1377568" y="1491384"/>
        <a:ext cx="9198989" cy="1192699"/>
      </dsp:txXfrm>
    </dsp:sp>
    <dsp:sp modelId="{0C6E38CC-97C8-477B-8060-E96BBCCE9589}">
      <dsp:nvSpPr>
        <dsp:cNvPr id="0" name=""/>
        <dsp:cNvSpPr/>
      </dsp:nvSpPr>
      <dsp:spPr>
        <a:xfrm>
          <a:off x="0" y="2982258"/>
          <a:ext cx="10576558" cy="11926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AF9FC-0316-4686-AF4C-7A1D5BC9108D}">
      <dsp:nvSpPr>
        <dsp:cNvPr id="0" name=""/>
        <dsp:cNvSpPr/>
      </dsp:nvSpPr>
      <dsp:spPr>
        <a:xfrm>
          <a:off x="360791" y="3250616"/>
          <a:ext cx="655984" cy="6559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21FA5-AB08-4037-B913-9B982080E300}">
      <dsp:nvSpPr>
        <dsp:cNvPr id="0" name=""/>
        <dsp:cNvSpPr/>
      </dsp:nvSpPr>
      <dsp:spPr>
        <a:xfrm>
          <a:off x="1377568" y="2982258"/>
          <a:ext cx="9198989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Enhancing user experiences through personalization.</a:t>
          </a:r>
        </a:p>
      </dsp:txBody>
      <dsp:txXfrm>
        <a:off x="1377568" y="2982258"/>
        <a:ext cx="9198989" cy="11926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FC2F0-FE16-2248-8842-25995205ADE7}">
      <dsp:nvSpPr>
        <dsp:cNvPr id="0" name=""/>
        <dsp:cNvSpPr/>
      </dsp:nvSpPr>
      <dsp:spPr>
        <a:xfrm>
          <a:off x="1797480" y="1141"/>
          <a:ext cx="7189923" cy="11704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504" tIns="297282" rIns="139504" bIns="29728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Improving real-time face recognition.</a:t>
          </a:r>
        </a:p>
      </dsp:txBody>
      <dsp:txXfrm>
        <a:off x="1797480" y="1141"/>
        <a:ext cx="7189923" cy="1170402"/>
      </dsp:txXfrm>
    </dsp:sp>
    <dsp:sp modelId="{945B8F87-076B-CC4F-9DE7-20DD4EF2CB29}">
      <dsp:nvSpPr>
        <dsp:cNvPr id="0" name=""/>
        <dsp:cNvSpPr/>
      </dsp:nvSpPr>
      <dsp:spPr>
        <a:xfrm>
          <a:off x="0" y="1141"/>
          <a:ext cx="1797480" cy="11704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17" tIns="115610" rIns="95117" bIns="1156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Improving</a:t>
          </a:r>
        </a:p>
      </dsp:txBody>
      <dsp:txXfrm>
        <a:off x="0" y="1141"/>
        <a:ext cx="1797480" cy="1170402"/>
      </dsp:txXfrm>
    </dsp:sp>
    <dsp:sp modelId="{BA61649A-70B7-9247-BC9E-E182B53C83F0}">
      <dsp:nvSpPr>
        <dsp:cNvPr id="0" name=""/>
        <dsp:cNvSpPr/>
      </dsp:nvSpPr>
      <dsp:spPr>
        <a:xfrm>
          <a:off x="1797480" y="1241769"/>
          <a:ext cx="7189923" cy="1170402"/>
        </a:xfrm>
        <a:prstGeom prst="rect">
          <a:avLst/>
        </a:prstGeom>
        <a:solidFill>
          <a:schemeClr val="accent2">
            <a:hueOff val="226582"/>
            <a:satOff val="-23996"/>
            <a:lumOff val="-588"/>
            <a:alphaOff val="0"/>
          </a:schemeClr>
        </a:solidFill>
        <a:ln w="15875" cap="rnd" cmpd="sng" algn="ctr">
          <a:solidFill>
            <a:schemeClr val="accent2">
              <a:hueOff val="226582"/>
              <a:satOff val="-23996"/>
              <a:lumOff val="-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504" tIns="297282" rIns="139504" bIns="29728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Offering seamless and personalized user experiences.</a:t>
          </a:r>
        </a:p>
      </dsp:txBody>
      <dsp:txXfrm>
        <a:off x="1797480" y="1241769"/>
        <a:ext cx="7189923" cy="1170402"/>
      </dsp:txXfrm>
    </dsp:sp>
    <dsp:sp modelId="{8451CC63-6180-E041-9840-020B26380772}">
      <dsp:nvSpPr>
        <dsp:cNvPr id="0" name=""/>
        <dsp:cNvSpPr/>
      </dsp:nvSpPr>
      <dsp:spPr>
        <a:xfrm>
          <a:off x="0" y="1241769"/>
          <a:ext cx="1797480" cy="11704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226582"/>
              <a:satOff val="-23996"/>
              <a:lumOff val="-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17" tIns="115610" rIns="95117" bIns="1156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Offering</a:t>
          </a:r>
        </a:p>
      </dsp:txBody>
      <dsp:txXfrm>
        <a:off x="0" y="1241769"/>
        <a:ext cx="1797480" cy="1170402"/>
      </dsp:txXfrm>
    </dsp:sp>
    <dsp:sp modelId="{A3D9E670-5517-A540-A497-898AF29B89D7}">
      <dsp:nvSpPr>
        <dsp:cNvPr id="0" name=""/>
        <dsp:cNvSpPr/>
      </dsp:nvSpPr>
      <dsp:spPr>
        <a:xfrm>
          <a:off x="1797480" y="2482396"/>
          <a:ext cx="7189923" cy="1170402"/>
        </a:xfrm>
        <a:prstGeom prst="rect">
          <a:avLst/>
        </a:prstGeom>
        <a:solidFill>
          <a:schemeClr val="accent2">
            <a:hueOff val="453165"/>
            <a:satOff val="-47993"/>
            <a:lumOff val="-1176"/>
            <a:alphaOff val="0"/>
          </a:schemeClr>
        </a:solidFill>
        <a:ln w="1587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504" tIns="297282" rIns="139504" bIns="29728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Reducing the need for physical access controls.</a:t>
          </a:r>
        </a:p>
      </dsp:txBody>
      <dsp:txXfrm>
        <a:off x="1797480" y="2482396"/>
        <a:ext cx="7189923" cy="1170402"/>
      </dsp:txXfrm>
    </dsp:sp>
    <dsp:sp modelId="{06812012-699D-1F40-ACE9-6404E1CA2ABF}">
      <dsp:nvSpPr>
        <dsp:cNvPr id="0" name=""/>
        <dsp:cNvSpPr/>
      </dsp:nvSpPr>
      <dsp:spPr>
        <a:xfrm>
          <a:off x="0" y="2482396"/>
          <a:ext cx="1797480" cy="11704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17" tIns="115610" rIns="95117" bIns="1156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Reducing</a:t>
          </a:r>
        </a:p>
      </dsp:txBody>
      <dsp:txXfrm>
        <a:off x="0" y="2482396"/>
        <a:ext cx="1797480" cy="11704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AE3F8-3993-704A-B89C-752B9709B4ED}">
      <dsp:nvSpPr>
        <dsp:cNvPr id="0" name=""/>
        <dsp:cNvSpPr/>
      </dsp:nvSpPr>
      <dsp:spPr>
        <a:xfrm>
          <a:off x="0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02E0AE0-0376-9946-AB0A-038DFE284DBF}">
      <dsp:nvSpPr>
        <dsp:cNvPr id="0" name=""/>
        <dsp:cNvSpPr/>
      </dsp:nvSpPr>
      <dsp:spPr>
        <a:xfrm>
          <a:off x="330517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YOLO is known for its real-time object detection capabilities. It can be adapted for face detection and is preferred for applications where speed is crucial.</a:t>
          </a:r>
        </a:p>
      </dsp:txBody>
      <dsp:txXfrm>
        <a:off x="385841" y="1355600"/>
        <a:ext cx="2864008" cy="1778259"/>
      </dsp:txXfrm>
    </dsp:sp>
    <dsp:sp modelId="{19F0E5B3-F107-1A4A-973C-B079B2A89A4E}">
      <dsp:nvSpPr>
        <dsp:cNvPr id="0" name=""/>
        <dsp:cNvSpPr/>
      </dsp:nvSpPr>
      <dsp:spPr>
        <a:xfrm>
          <a:off x="3635691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9080D86-AA59-604F-B8BC-489ED6063158}">
      <dsp:nvSpPr>
        <dsp:cNvPr id="0" name=""/>
        <dsp:cNvSpPr/>
      </dsp:nvSpPr>
      <dsp:spPr>
        <a:xfrm>
          <a:off x="3966209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MTCNN is a multi-stage network designed for face detection and facial landmark localization. It is widely used in real-time face detection applications.</a:t>
          </a:r>
        </a:p>
      </dsp:txBody>
      <dsp:txXfrm>
        <a:off x="4021533" y="1355600"/>
        <a:ext cx="2864008" cy="1778259"/>
      </dsp:txXfrm>
    </dsp:sp>
    <dsp:sp modelId="{3B88D3B5-4BDE-0D41-8BB3-287ED5A5D1A4}">
      <dsp:nvSpPr>
        <dsp:cNvPr id="0" name=""/>
        <dsp:cNvSpPr/>
      </dsp:nvSpPr>
      <dsp:spPr>
        <a:xfrm>
          <a:off x="7271383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D75EDB0-6841-3841-A6B8-C411744531D3}">
      <dsp:nvSpPr>
        <dsp:cNvPr id="0" name=""/>
        <dsp:cNvSpPr/>
      </dsp:nvSpPr>
      <dsp:spPr>
        <a:xfrm>
          <a:off x="7601901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RetinaNet is another single-stage object detection model that can be used for real-time face detection. It is known for its high accuracy and efficiency.</a:t>
          </a:r>
        </a:p>
      </dsp:txBody>
      <dsp:txXfrm>
        <a:off x="7657225" y="1355600"/>
        <a:ext cx="2864008" cy="17782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758860-E487-9A4D-893B-7F8DD233AB40}">
      <dsp:nvSpPr>
        <dsp:cNvPr id="0" name=""/>
        <dsp:cNvSpPr/>
      </dsp:nvSpPr>
      <dsp:spPr>
        <a:xfrm>
          <a:off x="0" y="49053"/>
          <a:ext cx="10576558" cy="1998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“YOLOv3: An Incremental Improvement" by Redmon, J., &amp; Farhadi, A. - This paper presents YOLOv3, a real-time object detection model, which can be adapted for real-time face detection.</a:t>
          </a:r>
          <a:endParaRPr lang="en-US" sz="2800" kern="1200" dirty="0"/>
        </a:p>
      </dsp:txBody>
      <dsp:txXfrm>
        <a:off x="97552" y="146605"/>
        <a:ext cx="10381454" cy="1803256"/>
      </dsp:txXfrm>
    </dsp:sp>
    <dsp:sp modelId="{60202A66-C281-4346-A5DD-9045B8D41B6E}">
      <dsp:nvSpPr>
        <dsp:cNvPr id="0" name=""/>
        <dsp:cNvSpPr/>
      </dsp:nvSpPr>
      <dsp:spPr>
        <a:xfrm>
          <a:off x="0" y="2128054"/>
          <a:ext cx="10576558" cy="1998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“</a:t>
          </a:r>
          <a:r>
            <a:rPr lang="en-US" sz="2800" b="1" kern="1200" dirty="0" err="1"/>
            <a:t>RetinaNet</a:t>
          </a:r>
          <a:r>
            <a:rPr lang="en-US" sz="2800" b="1" kern="1200" dirty="0"/>
            <a:t>: Focal Loss for Dense Object Detection" by Lin, T. Y., et al.  - </a:t>
          </a:r>
          <a:r>
            <a:rPr lang="en-US" sz="2800" b="1" kern="1200" dirty="0" err="1"/>
            <a:t>RetinaNet</a:t>
          </a:r>
          <a:r>
            <a:rPr lang="en-US" sz="2800" b="1" kern="1200" dirty="0"/>
            <a:t> is a one-stage object detection model known for high accuracy and efficiency, and it can be adapted for real-time face detection.</a:t>
          </a:r>
          <a:endParaRPr lang="en-US" sz="2800" kern="1200" dirty="0"/>
        </a:p>
      </dsp:txBody>
      <dsp:txXfrm>
        <a:off x="97552" y="2225606"/>
        <a:ext cx="10381454" cy="18032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A42185-A63C-4C62-B956-A7656B260D51}">
      <dsp:nvSpPr>
        <dsp:cNvPr id="0" name=""/>
        <dsp:cNvSpPr/>
      </dsp:nvSpPr>
      <dsp:spPr>
        <a:xfrm>
          <a:off x="178882" y="373927"/>
          <a:ext cx="1142458" cy="11424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D32E94-1C43-4274-BDAD-3DBB6D2F21FB}">
      <dsp:nvSpPr>
        <dsp:cNvPr id="0" name=""/>
        <dsp:cNvSpPr/>
      </dsp:nvSpPr>
      <dsp:spPr>
        <a:xfrm>
          <a:off x="418798" y="613843"/>
          <a:ext cx="662625" cy="662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490CA-5C43-4748-B929-1C112EE14A4B}">
      <dsp:nvSpPr>
        <dsp:cNvPr id="0" name=""/>
        <dsp:cNvSpPr/>
      </dsp:nvSpPr>
      <dsp:spPr>
        <a:xfrm>
          <a:off x="1566153" y="373927"/>
          <a:ext cx="2692936" cy="1142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Deep learning models like YOLO (You Only Look Once) for real-time face detection.</a:t>
          </a:r>
        </a:p>
      </dsp:txBody>
      <dsp:txXfrm>
        <a:off x="1566153" y="373927"/>
        <a:ext cx="2692936" cy="1142458"/>
      </dsp:txXfrm>
    </dsp:sp>
    <dsp:sp modelId="{EC2DBB23-D265-4957-9D77-224A0CD2FEE3}">
      <dsp:nvSpPr>
        <dsp:cNvPr id="0" name=""/>
        <dsp:cNvSpPr/>
      </dsp:nvSpPr>
      <dsp:spPr>
        <a:xfrm>
          <a:off x="4728313" y="373927"/>
          <a:ext cx="1142458" cy="114245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1DE30-2C15-4586-9D85-4E871273DD1E}">
      <dsp:nvSpPr>
        <dsp:cNvPr id="0" name=""/>
        <dsp:cNvSpPr/>
      </dsp:nvSpPr>
      <dsp:spPr>
        <a:xfrm>
          <a:off x="4968230" y="613843"/>
          <a:ext cx="662625" cy="662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C6044-5378-4ED3-8850-29E08B1A307F}">
      <dsp:nvSpPr>
        <dsp:cNvPr id="0" name=""/>
        <dsp:cNvSpPr/>
      </dsp:nvSpPr>
      <dsp:spPr>
        <a:xfrm>
          <a:off x="6115584" y="373927"/>
          <a:ext cx="2692936" cy="1142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Convolutional Neural Networks (CNNs) for facial feature extraction.</a:t>
          </a:r>
        </a:p>
      </dsp:txBody>
      <dsp:txXfrm>
        <a:off x="6115584" y="373927"/>
        <a:ext cx="2692936" cy="1142458"/>
      </dsp:txXfrm>
    </dsp:sp>
    <dsp:sp modelId="{9CE8EF4C-920F-47FF-ADFD-44FDE9A0EE69}">
      <dsp:nvSpPr>
        <dsp:cNvPr id="0" name=""/>
        <dsp:cNvSpPr/>
      </dsp:nvSpPr>
      <dsp:spPr>
        <a:xfrm>
          <a:off x="178882" y="2137555"/>
          <a:ext cx="1142458" cy="11424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D1DC1-7C4C-4669-BE7C-AD040C0C3411}">
      <dsp:nvSpPr>
        <dsp:cNvPr id="0" name=""/>
        <dsp:cNvSpPr/>
      </dsp:nvSpPr>
      <dsp:spPr>
        <a:xfrm>
          <a:off x="418798" y="2377471"/>
          <a:ext cx="662625" cy="662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7F5A3-6D9F-4C04-B155-A222CF236AC2}">
      <dsp:nvSpPr>
        <dsp:cNvPr id="0" name=""/>
        <dsp:cNvSpPr/>
      </dsp:nvSpPr>
      <dsp:spPr>
        <a:xfrm>
          <a:off x="1566153" y="2137555"/>
          <a:ext cx="2692936" cy="1142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labeled dataset of faces for training and testing.</a:t>
          </a:r>
        </a:p>
      </dsp:txBody>
      <dsp:txXfrm>
        <a:off x="1566153" y="2137555"/>
        <a:ext cx="2692936" cy="1142458"/>
      </dsp:txXfrm>
    </dsp:sp>
    <dsp:sp modelId="{2022CEF9-82FB-453F-B32C-4DC6AFCE8D52}">
      <dsp:nvSpPr>
        <dsp:cNvPr id="0" name=""/>
        <dsp:cNvSpPr/>
      </dsp:nvSpPr>
      <dsp:spPr>
        <a:xfrm>
          <a:off x="4728313" y="2137555"/>
          <a:ext cx="1142458" cy="114245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95B2EA-7904-48DF-99FA-C7C019B01ED1}">
      <dsp:nvSpPr>
        <dsp:cNvPr id="0" name=""/>
        <dsp:cNvSpPr/>
      </dsp:nvSpPr>
      <dsp:spPr>
        <a:xfrm>
          <a:off x="4968230" y="2377471"/>
          <a:ext cx="662625" cy="6626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AE30F-59A5-4B43-8925-83DFDE77B34A}">
      <dsp:nvSpPr>
        <dsp:cNvPr id="0" name=""/>
        <dsp:cNvSpPr/>
      </dsp:nvSpPr>
      <dsp:spPr>
        <a:xfrm>
          <a:off x="6115584" y="2137555"/>
          <a:ext cx="2692936" cy="1142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Open-source tools like OpenCV for image processing.</a:t>
          </a:r>
        </a:p>
      </dsp:txBody>
      <dsp:txXfrm>
        <a:off x="6115584" y="2137555"/>
        <a:ext cx="2692936" cy="11424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1C1E0-1FAB-4217-93E1-50CCC18978AE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75C5B7-E582-4B8A-AD90-C568EEA19BFA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6823F-14FF-4897-A345-A4F6A63DCA7D}">
      <dsp:nvSpPr>
        <dsp:cNvPr id="0" name=""/>
        <dsp:cNvSpPr/>
      </dsp:nvSpPr>
      <dsp:spPr>
        <a:xfrm>
          <a:off x="1279109" y="2185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Real-time face detection and recognition system.</a:t>
          </a:r>
        </a:p>
      </dsp:txBody>
      <dsp:txXfrm>
        <a:off x="1279109" y="2185"/>
        <a:ext cx="5553102" cy="1107454"/>
      </dsp:txXfrm>
    </dsp:sp>
    <dsp:sp modelId="{AA676260-5F0E-41B6-B6A3-30DB88B0372A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988DF-DBAF-4790-A7FB-56426A79FE4A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D5A8A-8E9E-4B96-87D8-5A09B7182A14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Detailed technical documentation and user guides.</a:t>
          </a:r>
        </a:p>
      </dsp:txBody>
      <dsp:txXfrm>
        <a:off x="1279109" y="1386503"/>
        <a:ext cx="5553102" cy="1107454"/>
      </dsp:txXfrm>
    </dsp:sp>
    <dsp:sp modelId="{21FE3B0A-0F80-4A94-B9E8-65DBBA4EA9E8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9C926A-4EE1-4EAE-96DA-A386ADCC6905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7035E-7DCA-42B6-9371-2610CB28C7FF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Report summarizing project methodology and results.</a:t>
          </a:r>
        </a:p>
      </dsp:txBody>
      <dsp:txXfrm>
        <a:off x="1279109" y="2770821"/>
        <a:ext cx="5553102" cy="1107454"/>
      </dsp:txXfrm>
    </dsp:sp>
    <dsp:sp modelId="{651730F7-DC36-4DAA-83D7-91613C069CFD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D45C5-1B3B-412B-A218-99F053A3017B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C635F-48A5-4BBD-A71A-E12E47F6B1DF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Presentation summarizing project outcomes and applications.</a:t>
          </a:r>
        </a:p>
      </dsp:txBody>
      <dsp:txXfrm>
        <a:off x="1279109" y="4155139"/>
        <a:ext cx="5553102" cy="1107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5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0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4362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60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5425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30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90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3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6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5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8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2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7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1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D356F1A-690D-401E-8CF3-E4686CDFE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398A7BA-9279-4363-9D59-238782AB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57608" y="228600"/>
            <a:ext cx="2851523" cy="6638625"/>
            <a:chOff x="2487613" y="285750"/>
            <a:chExt cx="2428875" cy="5654676"/>
          </a:xfrm>
        </p:grpSpPr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8ACCBEEF-7085-4833-8335-E4613C0A1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B39C0EC5-6C91-409A-AB3F-D66AF23E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4D4A9340-30CF-474C-AC93-3E9048DFE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C2D90565-D660-46B2-B574-5A6E37C8B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4ADDF1F8-3D32-49F9-8A53-B01C2D92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DD712377-DF82-454C-8AF4-CA681129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694E1871-CC0E-4704-902D-A324F58E4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6CEE1CA2-8DDF-468B-B5E5-B584B84BD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AAA4172B-3921-482A-ABEF-E70C9242A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6D277B64-E367-442D-B59F-993A45856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B4BA4199-8677-44FF-BD30-63130A0F5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A890CEB5-09DD-4185-9405-A39BA6405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B88DAD3-AF6F-4D6C-8512-7239A69A4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84823" y="-786"/>
            <a:ext cx="2356675" cy="6854040"/>
            <a:chOff x="6627813" y="194833"/>
            <a:chExt cx="1952625" cy="5678918"/>
          </a:xfrm>
        </p:grpSpPr>
        <p:sp>
          <p:nvSpPr>
            <p:cNvPr id="49" name="Freeform 27">
              <a:extLst>
                <a:ext uri="{FF2B5EF4-FFF2-40B4-BE49-F238E27FC236}">
                  <a16:creationId xmlns:a16="http://schemas.microsoft.com/office/drawing/2014/main" id="{1BA39A29-3A4E-4822-A540-9AD6ACCB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28">
              <a:extLst>
                <a:ext uri="{FF2B5EF4-FFF2-40B4-BE49-F238E27FC236}">
                  <a16:creationId xmlns:a16="http://schemas.microsoft.com/office/drawing/2014/main" id="{B2ACACE6-15B3-4FAF-AA08-E1006B3FD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1F9A4D9A-69F4-4FEC-B0DE-DD76F476E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E92DC9B5-F16D-4C41-824C-822DE7AA0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E737D559-8865-4000-A777-792FF675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B1C2147A-442E-40A4-8A97-FF053B9D2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3">
              <a:extLst>
                <a:ext uri="{FF2B5EF4-FFF2-40B4-BE49-F238E27FC236}">
                  <a16:creationId xmlns:a16="http://schemas.microsoft.com/office/drawing/2014/main" id="{B138F17C-6D47-4F1B-BE44-4A47FBCFF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4">
              <a:extLst>
                <a:ext uri="{FF2B5EF4-FFF2-40B4-BE49-F238E27FC236}">
                  <a16:creationId xmlns:a16="http://schemas.microsoft.com/office/drawing/2014/main" id="{1BCD5498-C801-426F-9CDD-B84178E7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6DB0639C-39E0-4218-B7D1-0408D870F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72715634-CCEA-4B5D-94D7-E2C090EA1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6BE08C78-1349-4408-8CE2-ED20F3244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8">
              <a:extLst>
                <a:ext uri="{FF2B5EF4-FFF2-40B4-BE49-F238E27FC236}">
                  <a16:creationId xmlns:a16="http://schemas.microsoft.com/office/drawing/2014/main" id="{642D5BF8-EF6C-43FC-947B-69868821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50504" y="1005695"/>
            <a:ext cx="5681134" cy="2262781"/>
          </a:xfrm>
        </p:spPr>
        <p:txBody>
          <a:bodyPr>
            <a:normAutofit/>
          </a:bodyPr>
          <a:lstStyle/>
          <a:p>
            <a:r>
              <a:rPr lang="en-US" sz="4400">
                <a:cs typeface="Calibri Light"/>
              </a:rPr>
              <a:t>Team Members </a:t>
            </a:r>
            <a:br>
              <a:rPr lang="en-US" sz="4400">
                <a:cs typeface="Calibri Light"/>
              </a:rPr>
            </a:b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9897" y="3399766"/>
            <a:ext cx="5681134" cy="15034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cs typeface="Calibri"/>
              </a:rPr>
              <a:t>Krishna Surendra Palepu</a:t>
            </a:r>
          </a:p>
          <a:p>
            <a:r>
              <a:rPr lang="en-US" dirty="0">
                <a:cs typeface="Calibri"/>
              </a:rPr>
              <a:t>Sasidhar Reddy Katikam</a:t>
            </a:r>
          </a:p>
          <a:p>
            <a:r>
              <a:rPr lang="en-US" dirty="0">
                <a:cs typeface="Calibri"/>
              </a:rPr>
              <a:t>Divya Soma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841A10E-0F0E-4596-8888-870D70925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57599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Freeform 33">
            <a:extLst>
              <a:ext uri="{FF2B5EF4-FFF2-40B4-BE49-F238E27FC236}">
                <a16:creationId xmlns:a16="http://schemas.microsoft.com/office/drawing/2014/main" id="{29B1E55C-E51F-4093-A2A8-137C3E901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657599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28" name="Picture 27" descr="Colourful carved figures of humans">
            <a:extLst>
              <a:ext uri="{FF2B5EF4-FFF2-40B4-BE49-F238E27FC236}">
                <a16:creationId xmlns:a16="http://schemas.microsoft.com/office/drawing/2014/main" id="{059B6634-4363-A712-E962-555E3BA7DE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94" r="30762" b="-1"/>
          <a:stretch/>
        </p:blipFill>
        <p:spPr>
          <a:xfrm>
            <a:off x="-2650" y="10"/>
            <a:ext cx="36810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18D9-8C68-B260-3407-2C9938CE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989396-9770-2E14-0C4E-61995BE6E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sz="1600" b="1" i="0">
                <a:solidFill>
                  <a:schemeClr val="tx1"/>
                </a:solidFill>
                <a:effectLst/>
                <a:latin typeface="Söhne"/>
              </a:rPr>
              <a:t>“YOLOv3: An Incremental Improvement” by Redmon, J., &amp; Farhadi, A. (2018) - This paper presents YOLOv3, a real-time object detection model, which can be adapted for real-time face detection.</a:t>
            </a:r>
          </a:p>
          <a:p>
            <a:r>
              <a:rPr lang="en-US" sz="1600" b="1" i="0">
                <a:solidFill>
                  <a:schemeClr val="tx1"/>
                </a:solidFill>
                <a:effectLst/>
                <a:latin typeface="Söhne"/>
              </a:rPr>
              <a:t>“RetinaNet: Focal Loss for Dense Object Detection" by Lin, T. Y., et al. (2018) - RetinaNet is a one-stage object detection model known for high accuracy and efficiency, and it can be adapted for real-time face detection.</a:t>
            </a:r>
          </a:p>
        </p:txBody>
      </p:sp>
      <p:pic>
        <p:nvPicPr>
          <p:cNvPr id="7" name="Picture 6" descr="Layers of backlit paper">
            <a:extLst>
              <a:ext uri="{FF2B5EF4-FFF2-40B4-BE49-F238E27FC236}">
                <a16:creationId xmlns:a16="http://schemas.microsoft.com/office/drawing/2014/main" id="{67847995-248D-785F-C143-039B6330C5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19" r="15607" b="-1"/>
          <a:stretch/>
        </p:blipFill>
        <p:spPr>
          <a:xfrm>
            <a:off x="6091916" y="10"/>
            <a:ext cx="61000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4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3D art of a person">
            <a:extLst>
              <a:ext uri="{FF2B5EF4-FFF2-40B4-BE49-F238E27FC236}">
                <a16:creationId xmlns:a16="http://schemas.microsoft.com/office/drawing/2014/main" id="{51157678-5EFB-B192-3033-5FD104130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5" r="-1" b="9774"/>
          <a:stretch/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5265F2-049B-1094-001E-AF8F0B0C4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2133600"/>
            <a:ext cx="4625882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Real-time Face Detection and Recognition</a:t>
            </a:r>
          </a:p>
        </p:txBody>
      </p:sp>
    </p:spTree>
    <p:extLst>
      <p:ext uri="{BB962C8B-B14F-4D97-AF65-F5344CB8AC3E}">
        <p14:creationId xmlns:p14="http://schemas.microsoft.com/office/powerpoint/2010/main" val="165393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E32CA630-A42D-63C2-63C4-80C43A7CC126}"/>
              </a:ext>
            </a:extLst>
          </p:cNvPr>
          <p:cNvSpPr txBox="1"/>
          <p:nvPr/>
        </p:nvSpPr>
        <p:spPr>
          <a:xfrm>
            <a:off x="-9832" y="5616832"/>
            <a:ext cx="3940279" cy="42811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3601A-4B9D-2A8D-7D7E-791CFD5BE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Statement of project Objectives</a:t>
            </a:r>
          </a:p>
        </p:txBody>
      </p:sp>
      <p:graphicFrame>
        <p:nvGraphicFramePr>
          <p:cNvPr id="24" name="Content Placeholder 3">
            <a:extLst>
              <a:ext uri="{FF2B5EF4-FFF2-40B4-BE49-F238E27FC236}">
                <a16:creationId xmlns:a16="http://schemas.microsoft.com/office/drawing/2014/main" id="{4E580A12-D06D-F5EC-C01C-4A5523D9A9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467200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401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38619-411A-B669-3F4A-F616B835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/>
              <a:t>Statement of Value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5" name="Content Placeholder 2">
            <a:extLst>
              <a:ext uri="{FF2B5EF4-FFF2-40B4-BE49-F238E27FC236}">
                <a16:creationId xmlns:a16="http://schemas.microsoft.com/office/drawing/2014/main" id="{C9DCD9C0-381C-5756-1D4A-99FBDD4330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9998319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844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D5E9-AE6E-5AAE-B7DE-0D0F9039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State of Art </a:t>
            </a:r>
          </a:p>
        </p:txBody>
      </p:sp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01A0AF2C-5D9F-C1D8-C0E0-12A9CB853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37244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317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EEDC5-2E28-93FF-41FA-2961724CF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Relevant works</a:t>
            </a: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954A9417-D9A8-3383-28A8-D2BFA860FC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463381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0580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89FFD2-66D0-C0D2-3005-0A30BEC7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/>
              <a:t>Approach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63" name="Content Placeholder 2">
            <a:extLst>
              <a:ext uri="{FF2B5EF4-FFF2-40B4-BE49-F238E27FC236}">
                <a16:creationId xmlns:a16="http://schemas.microsoft.com/office/drawing/2014/main" id="{85C763B9-F438-353E-39CD-17B9C709DC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669718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319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52A1D8-FA0C-D900-A02B-4681EA6E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chemeClr val="bg1"/>
                </a:solidFill>
              </a:rPr>
              <a:t>Deliverables</a:t>
            </a:r>
          </a:p>
        </p:txBody>
      </p:sp>
      <p:sp>
        <p:nvSpPr>
          <p:cNvPr id="129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2" name="Content Placeholder 3">
            <a:extLst>
              <a:ext uri="{FF2B5EF4-FFF2-40B4-BE49-F238E27FC236}">
                <a16:creationId xmlns:a16="http://schemas.microsoft.com/office/drawing/2014/main" id="{D890C9CD-7CC3-0DBB-7941-2939AE661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347831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0903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Light bulb on yellow background with sketched light beams and cord">
            <a:extLst>
              <a:ext uri="{FF2B5EF4-FFF2-40B4-BE49-F238E27FC236}">
                <a16:creationId xmlns:a16="http://schemas.microsoft.com/office/drawing/2014/main" id="{B3FCCB1A-B6C9-2AF4-E863-78A323E58B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75"/>
          <a:stretch/>
        </p:blipFill>
        <p:spPr>
          <a:xfrm>
            <a:off x="1" y="10"/>
            <a:ext cx="7574440" cy="6857990"/>
          </a:xfrm>
          <a:prstGeom prst="rect">
            <a:avLst/>
          </a:prstGeom>
        </p:spPr>
      </p:pic>
      <p:sp>
        <p:nvSpPr>
          <p:cNvPr id="86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93DA6-EF61-F773-DA6A-8E85A044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EFFFF"/>
                </a:solidFill>
              </a:rPr>
              <a:t>Evaluation Methodology</a:t>
            </a:r>
          </a:p>
        </p:txBody>
      </p:sp>
      <p:sp>
        <p:nvSpPr>
          <p:cNvPr id="79" name="Content Placeholder 5">
            <a:extLst>
              <a:ext uri="{FF2B5EF4-FFF2-40B4-BE49-F238E27FC236}">
                <a16:creationId xmlns:a16="http://schemas.microsoft.com/office/drawing/2014/main" id="{8FEFDB09-BEE0-6961-7444-FF3B4E150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770" y="2017668"/>
            <a:ext cx="3750205" cy="3857816"/>
          </a:xfrm>
        </p:spPr>
        <p:txBody>
          <a:bodyPr>
            <a:normAutofit/>
          </a:bodyPr>
          <a:lstStyle/>
          <a:p>
            <a:pPr>
              <a:buClr>
                <a:srgbClr val="F5E036"/>
              </a:buClr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Accuracy of face detection and recognition.</a:t>
            </a:r>
          </a:p>
          <a:p>
            <a:pPr>
              <a:buClr>
                <a:srgbClr val="F5E036"/>
              </a:buClr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Processing time for real-time detection.</a:t>
            </a:r>
          </a:p>
          <a:p>
            <a:pPr>
              <a:buClr>
                <a:srgbClr val="F5E036"/>
              </a:buClr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User satisfaction and feedback.</a:t>
            </a:r>
          </a:p>
          <a:p>
            <a:pPr>
              <a:buClr>
                <a:srgbClr val="F5E036"/>
              </a:buClr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Comparative analysis against existing face recognition systems.</a:t>
            </a:r>
          </a:p>
          <a:p>
            <a:pPr marL="0" indent="0">
              <a:buClr>
                <a:srgbClr val="F5E036"/>
              </a:buClr>
              <a:buNone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16724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{D648F1B7-D9CF-644A-9389-617A74750948}tf10001069</Template>
  <TotalTime>78</TotalTime>
  <Words>427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Söhne</vt:lpstr>
      <vt:lpstr>Wingdings 3</vt:lpstr>
      <vt:lpstr>Wisp</vt:lpstr>
      <vt:lpstr>Team Members  </vt:lpstr>
      <vt:lpstr>PowerPoint Presentation</vt:lpstr>
      <vt:lpstr>Statement of project Objectives</vt:lpstr>
      <vt:lpstr>Statement of Value</vt:lpstr>
      <vt:lpstr>State of Art </vt:lpstr>
      <vt:lpstr>Relevant works</vt:lpstr>
      <vt:lpstr>Approach</vt:lpstr>
      <vt:lpstr>Deliverables</vt:lpstr>
      <vt:lpstr>Evaluation Methodology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Sasidhar Katikam</cp:lastModifiedBy>
  <cp:revision>27</cp:revision>
  <dcterms:created xsi:type="dcterms:W3CDTF">2023-10-31T01:11:52Z</dcterms:created>
  <dcterms:modified xsi:type="dcterms:W3CDTF">2023-11-03T01:37:48Z</dcterms:modified>
</cp:coreProperties>
</file>