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71" r:id="rId6"/>
    <p:sldId id="263" r:id="rId7"/>
    <p:sldId id="258" r:id="rId8"/>
    <p:sldId id="264" r:id="rId9"/>
    <p:sldId id="273" r:id="rId10"/>
    <p:sldId id="27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943100" y="1943100"/>
            <a:ext cx="68580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IMDB Projektterv 2021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Bemutatja: Kohanec Botond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Jelentések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Munkamenedzsment: Dobó Csenge</a:t>
            </a:r>
          </a:p>
          <a:p>
            <a:r>
              <a:rPr lang="hu-HU" smtClean="0"/>
              <a:t>Csoportgyűlések: Heti 1x</a:t>
            </a:r>
          </a:p>
          <a:p>
            <a:pPr marL="514350" indent="-514350"/>
            <a:r>
              <a:rPr lang="hu-HU" smtClean="0"/>
              <a:t>Minőségbiztosítás:</a:t>
            </a:r>
          </a:p>
          <a:p>
            <a:pPr marL="514350" indent="-514350">
              <a:buNone/>
            </a:pPr>
            <a:r>
              <a:rPr lang="hu-HU" smtClean="0"/>
              <a:t>		Specifikáció </a:t>
            </a:r>
            <a:r>
              <a:rPr lang="hu-HU" smtClean="0"/>
              <a:t>és </a:t>
            </a:r>
            <a:r>
              <a:rPr lang="hu-HU" smtClean="0"/>
              <a:t>tervek </a:t>
            </a:r>
            <a:r>
              <a:rPr lang="hu-HU" smtClean="0"/>
              <a:t>átnézése</a:t>
            </a:r>
          </a:p>
          <a:p>
            <a:pPr marL="514350" indent="-514350">
              <a:buNone/>
            </a:pPr>
            <a:r>
              <a:rPr lang="hu-HU" smtClean="0"/>
              <a:t>		Teszttervek végrehajtása</a:t>
            </a:r>
          </a:p>
          <a:p>
            <a:pPr marL="514350" indent="-514350">
              <a:buNone/>
            </a:pPr>
            <a:r>
              <a:rPr lang="hu-HU" smtClean="0"/>
              <a:t>	</a:t>
            </a:r>
            <a:r>
              <a:rPr lang="hu-HU" smtClean="0"/>
              <a:t>	Unit </a:t>
            </a:r>
            <a:r>
              <a:rPr lang="hu-HU" smtClean="0"/>
              <a:t>tesztek </a:t>
            </a:r>
            <a:r>
              <a:rPr lang="hu-HU" smtClean="0"/>
              <a:t>írása</a:t>
            </a:r>
          </a:p>
          <a:p>
            <a:pPr marL="514350" indent="-514350">
              <a:buNone/>
            </a:pPr>
            <a:r>
              <a:rPr lang="hu-HU" smtClean="0"/>
              <a:t>	</a:t>
            </a:r>
            <a:r>
              <a:rPr lang="hu-HU" smtClean="0"/>
              <a:t>	Kód átnézése</a:t>
            </a:r>
          </a:p>
          <a:p>
            <a:pPr marL="514350" indent="-514350"/>
            <a:r>
              <a:rPr lang="hu-HU" smtClean="0"/>
              <a:t>Átadás, </a:t>
            </a:r>
            <a:r>
              <a:rPr lang="hu-HU" smtClean="0"/>
              <a:t>eredmények </a:t>
            </a:r>
            <a:r>
              <a:rPr lang="hu-HU" smtClean="0"/>
              <a:t>elfogadása: Dr. Pflanzer Tamás</a:t>
            </a:r>
          </a:p>
          <a:p>
            <a:pPr marL="514350" indent="-514350"/>
            <a:r>
              <a:rPr lang="hu-HU" smtClean="0"/>
              <a:t>Státuszjelentés: Projektmenedzser</a:t>
            </a:r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>
            <a:normAutofit/>
          </a:bodyPr>
          <a:lstStyle/>
          <a:p>
            <a:r>
              <a:rPr lang="hu-HU" smtClean="0"/>
              <a:t>A munka tartalma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772400" cy="4846320"/>
          </a:xfrm>
        </p:spPr>
        <p:txBody>
          <a:bodyPr/>
          <a:lstStyle/>
          <a:p>
            <a:r>
              <a:rPr lang="hu-HU" smtClean="0"/>
              <a:t>agilis fejlesztési modell</a:t>
            </a:r>
          </a:p>
          <a:p>
            <a:r>
              <a:rPr lang="hu-HU" smtClean="0"/>
              <a:t>Discord</a:t>
            </a:r>
          </a:p>
          <a:p>
            <a:r>
              <a:rPr lang="hu-HU" smtClean="0"/>
              <a:t>Programunkat Java-ban és </a:t>
            </a:r>
            <a:r>
              <a:rPr lang="hu-HU" smtClean="0"/>
              <a:t>MySQL-ben </a:t>
            </a:r>
            <a:r>
              <a:rPr lang="hu-HU" smtClean="0"/>
              <a:t>írjuk</a:t>
            </a:r>
          </a:p>
          <a:p>
            <a:r>
              <a:rPr lang="hu-HU" smtClean="0"/>
              <a:t>GUI-t </a:t>
            </a:r>
            <a:r>
              <a:rPr lang="hu-HU" smtClean="0"/>
              <a:t>HTML és CSS segítségével valósítjuk meg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Határidők</a:t>
            </a:r>
            <a:endParaRPr lang="hu-HU"/>
          </a:p>
        </p:txBody>
      </p:sp>
      <p:pic>
        <p:nvPicPr>
          <p:cNvPr id="4" name="Content Placeholder 3" descr="Képernyőfelvétel (91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33" y="1956582"/>
            <a:ext cx="86741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1524000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2021-09-20-től </a:t>
            </a:r>
            <a:r>
              <a:rPr lang="hu-HU" sz="2400" smtClean="0"/>
              <a:t>2021-11-29-ig </a:t>
            </a:r>
            <a:r>
              <a:rPr lang="hu-HU" sz="2400" smtClean="0"/>
              <a:t>tart</a:t>
            </a:r>
            <a:endParaRPr lang="hu-HU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Részletes idő és feladatbeosztás(Gantt diagram)</a:t>
            </a:r>
            <a:endParaRPr lang="hu-HU"/>
          </a:p>
        </p:txBody>
      </p:sp>
      <p:pic>
        <p:nvPicPr>
          <p:cNvPr id="4" name="Content Placeholder 3" descr="Gantt-diagram 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9057803" cy="64051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őforrásigén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Részletes erőforrásigény (személynap)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eladatszám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080699" cy="5105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Részletes feladatszámok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öltségveté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25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Részletes költségvetés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hu-HU" smtClean="0"/>
              <a:t>Köszönöm a figyelmet! </a:t>
            </a:r>
            <a:r>
              <a:rPr lang="hu-HU" smtClean="0">
                <a:sym typeface="Wingdings" pitchFamily="2" charset="2"/>
              </a:rPr>
              <a:t>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Cél: IMDB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információ szerzés filmekről, szinészekről</a:t>
            </a:r>
          </a:p>
          <a:p>
            <a:r>
              <a:rPr lang="hu-HU" smtClean="0"/>
              <a:t>vélemény nyilvánítást tesz lehetővé (bejelentkezett felhasználók)</a:t>
            </a:r>
          </a:p>
          <a:p>
            <a:r>
              <a:rPr lang="hu-HU" smtClean="0"/>
              <a:t>watchlist létrehozását is támogatja</a:t>
            </a:r>
          </a:p>
          <a:p>
            <a:r>
              <a:rPr lang="hu-HU" smtClean="0"/>
              <a:t>adminisztratív rész (oldalon megtalálható adatok és felhasználók kezelése)</a:t>
            </a:r>
            <a:endParaRPr lang="hu-HU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724400"/>
            <a:ext cx="3657600" cy="1929414"/>
          </a:xfrm>
          <a:prstGeom prst="rect">
            <a:avLst/>
          </a:prstGeom>
        </p:spPr>
      </p:pic>
      <p:pic>
        <p:nvPicPr>
          <p:cNvPr id="5" name="Picture 4" descr="download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724400"/>
            <a:ext cx="25622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Funkcionális követelmények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Felhasználói munkamenet megvalósítása több jogosultsági szinttel (admin, felhasználó</a:t>
            </a:r>
            <a:r>
              <a:rPr lang="hu-HU" smtClean="0"/>
              <a:t>) </a:t>
            </a:r>
            <a:endParaRPr lang="hu-HU" smtClean="0"/>
          </a:p>
          <a:p>
            <a:r>
              <a:rPr lang="hu-HU" smtClean="0"/>
              <a:t>Felhasználók kezelése</a:t>
            </a:r>
          </a:p>
          <a:p>
            <a:r>
              <a:rPr lang="hu-HU" smtClean="0"/>
              <a:t>Filmek kezelése</a:t>
            </a:r>
          </a:p>
          <a:p>
            <a:r>
              <a:rPr lang="hu-HU" smtClean="0"/>
              <a:t>Színészek kezelése</a:t>
            </a:r>
          </a:p>
          <a:p>
            <a:r>
              <a:rPr lang="hu-HU" smtClean="0"/>
              <a:t>Értékelések kezelése</a:t>
            </a:r>
          </a:p>
          <a:p>
            <a:r>
              <a:rPr lang="hu-HU" smtClean="0"/>
              <a:t>Kapcsolatfelvételi </a:t>
            </a:r>
            <a:r>
              <a:rPr lang="hu-HU" smtClean="0"/>
              <a:t>űrlap biztosítása új cégek számára </a:t>
            </a:r>
            <a:r>
              <a:rPr lang="hu-HU" smtClean="0"/>
              <a:t>Watchlist </a:t>
            </a:r>
            <a:r>
              <a:rPr lang="hu-HU" smtClean="0"/>
              <a:t>kezelés</a:t>
            </a:r>
          </a:p>
          <a:p>
            <a:r>
              <a:rPr lang="hu-HU" smtClean="0"/>
              <a:t>Biztonsági </a:t>
            </a:r>
            <a:r>
              <a:rPr lang="hu-HU" smtClean="0"/>
              <a:t>mentés automatikus létrehozása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Nem funkcionális követelmények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 kliens oldal platform- és </a:t>
            </a:r>
            <a:r>
              <a:rPr lang="hu-HU" smtClean="0"/>
              <a:t>böngészőfüggetlen </a:t>
            </a:r>
            <a:r>
              <a:rPr lang="hu-HU" smtClean="0"/>
              <a:t>legyen</a:t>
            </a:r>
          </a:p>
          <a:p>
            <a:r>
              <a:rPr lang="hu-HU" smtClean="0"/>
              <a:t>Reszponzív megjelenés</a:t>
            </a:r>
          </a:p>
          <a:p>
            <a:r>
              <a:rPr lang="hu-HU" smtClean="0"/>
              <a:t>Szenzitív </a:t>
            </a:r>
            <a:r>
              <a:rPr lang="hu-HU" smtClean="0"/>
              <a:t>adatokat </a:t>
            </a:r>
            <a:r>
              <a:rPr lang="hu-HU" smtClean="0"/>
              <a:t>biztonságosan </a:t>
            </a:r>
            <a:r>
              <a:rPr lang="hu-HU" smtClean="0"/>
              <a:t>tároljuk</a:t>
            </a:r>
          </a:p>
          <a:p>
            <a:r>
              <a:rPr lang="hu-HU" smtClean="0"/>
              <a:t>A </a:t>
            </a:r>
            <a:r>
              <a:rPr lang="hu-HU" smtClean="0"/>
              <a:t>legfrissebb technológiákat használja a rendszer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Verziók</a:t>
            </a:r>
            <a:endParaRPr lang="hu-HU"/>
          </a:p>
        </p:txBody>
      </p:sp>
      <p:pic>
        <p:nvPicPr>
          <p:cNvPr id="4" name="Content Placeholder 3" descr="Képernyőfelvétel (90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080699" cy="5105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Költség- és erőforrás-szükségletek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Az erőforrásigényünk összesen kb. </a:t>
            </a:r>
            <a:r>
              <a:rPr lang="hu-HU" smtClean="0"/>
              <a:t>23 </a:t>
            </a:r>
            <a:r>
              <a:rPr lang="hu-HU" smtClean="0"/>
              <a:t>személynap/fő</a:t>
            </a:r>
          </a:p>
          <a:p>
            <a:r>
              <a:rPr lang="hu-HU" smtClean="0"/>
              <a:t>A </a:t>
            </a:r>
            <a:r>
              <a:rPr lang="hu-HU" smtClean="0"/>
              <a:t>rendelkezésünkre áll összesen 6 * 70 = 420 pont.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Csapat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smtClean="0"/>
              <a:t>Megrendelő</a:t>
            </a:r>
            <a:r>
              <a:rPr lang="hu-HU" smtClean="0"/>
              <a:t>: Dr. Pflanzer Tamás</a:t>
            </a:r>
          </a:p>
          <a:p>
            <a:r>
              <a:rPr lang="hu-HU" u="sng" smtClean="0"/>
              <a:t>Menedzser</a:t>
            </a:r>
            <a:r>
              <a:rPr lang="hu-HU" smtClean="0"/>
              <a:t>: Dobó Csenge</a:t>
            </a:r>
          </a:p>
          <a:p>
            <a:r>
              <a:rPr lang="hu-HU" b="1" smtClean="0"/>
              <a:t>Felhasználói felületek</a:t>
            </a:r>
            <a:r>
              <a:rPr lang="hu-HU" smtClean="0"/>
              <a:t>:</a:t>
            </a:r>
          </a:p>
          <a:p>
            <a:pPr>
              <a:buNone/>
            </a:pPr>
            <a:r>
              <a:rPr lang="hu-HU" smtClean="0"/>
              <a:t>Brusznyiczky Ákos &amp; </a:t>
            </a:r>
            <a:r>
              <a:rPr lang="hu-HU" smtClean="0"/>
              <a:t>Szeles </a:t>
            </a:r>
            <a:r>
              <a:rPr lang="hu-HU" smtClean="0"/>
              <a:t>Benjámin</a:t>
            </a:r>
          </a:p>
          <a:p>
            <a:r>
              <a:rPr lang="hu-HU" b="1" smtClean="0"/>
              <a:t>A rendszer </a:t>
            </a:r>
            <a:r>
              <a:rPr lang="hu-HU" b="1" smtClean="0"/>
              <a:t>működési </a:t>
            </a:r>
            <a:r>
              <a:rPr lang="hu-HU" b="1" smtClean="0"/>
              <a:t>logikája</a:t>
            </a:r>
            <a:r>
              <a:rPr lang="hu-HU" smtClean="0"/>
              <a:t>:</a:t>
            </a:r>
          </a:p>
          <a:p>
            <a:pPr>
              <a:buNone/>
            </a:pPr>
            <a:r>
              <a:rPr lang="hu-HU" smtClean="0"/>
              <a:t>Dobó </a:t>
            </a:r>
            <a:r>
              <a:rPr lang="hu-HU" smtClean="0"/>
              <a:t>Csenge &amp; </a:t>
            </a:r>
            <a:r>
              <a:rPr lang="hu-HU" smtClean="0"/>
              <a:t>Kovács </a:t>
            </a:r>
            <a:r>
              <a:rPr lang="hu-HU" smtClean="0"/>
              <a:t>Soma</a:t>
            </a:r>
          </a:p>
          <a:p>
            <a:r>
              <a:rPr lang="hu-HU" b="1" smtClean="0"/>
              <a:t>Adatbázisok </a:t>
            </a:r>
            <a:r>
              <a:rPr lang="hu-HU" b="1" smtClean="0"/>
              <a:t>és </a:t>
            </a:r>
            <a:r>
              <a:rPr lang="hu-HU" b="1" smtClean="0"/>
              <a:t>adatkapcsolatok</a:t>
            </a:r>
            <a:r>
              <a:rPr lang="hu-HU" smtClean="0"/>
              <a:t>:</a:t>
            </a:r>
          </a:p>
          <a:p>
            <a:pPr>
              <a:buNone/>
            </a:pPr>
            <a:r>
              <a:rPr lang="hu-HU" smtClean="0"/>
              <a:t>Jancsó </a:t>
            </a:r>
            <a:r>
              <a:rPr lang="hu-HU" smtClean="0"/>
              <a:t>Jonatán &amp; Kohanec Botond</a:t>
            </a:r>
          </a:p>
          <a:p>
            <a:r>
              <a:rPr lang="hu-HU" b="1" smtClean="0"/>
              <a:t>Dokumentáció</a:t>
            </a:r>
            <a:r>
              <a:rPr lang="hu-HU" smtClean="0"/>
              <a:t>: Mindenki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Munka feltételei: Munkakörnyezet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6 </a:t>
            </a:r>
            <a:r>
              <a:rPr lang="hu-HU" smtClean="0"/>
              <a:t>db PC Windows 10-es operációs </a:t>
            </a:r>
            <a:r>
              <a:rPr lang="hu-HU" smtClean="0"/>
              <a:t>rendszerrel </a:t>
            </a:r>
            <a:endParaRPr lang="hu-HU" smtClean="0"/>
          </a:p>
          <a:p>
            <a:r>
              <a:rPr lang="hu-HU" smtClean="0"/>
              <a:t>Heroku platformszolgáltatás</a:t>
            </a:r>
          </a:p>
          <a:p>
            <a:r>
              <a:rPr lang="hu-HU" smtClean="0"/>
              <a:t>Heroku </a:t>
            </a:r>
            <a:r>
              <a:rPr lang="hu-HU" smtClean="0"/>
              <a:t>által biztosított </a:t>
            </a:r>
            <a:r>
              <a:rPr lang="hu-HU" smtClean="0"/>
              <a:t>PostgreSQL </a:t>
            </a:r>
            <a:r>
              <a:rPr lang="hu-HU" smtClean="0"/>
              <a:t>adatbázisszerver</a:t>
            </a:r>
          </a:p>
          <a:p>
            <a:r>
              <a:rPr lang="hu-HU" smtClean="0"/>
              <a:t>Spring </a:t>
            </a:r>
            <a:r>
              <a:rPr lang="hu-HU" smtClean="0"/>
              <a:t>Boot </a:t>
            </a:r>
            <a:r>
              <a:rPr lang="hu-HU" smtClean="0"/>
              <a:t>(</a:t>
            </a:r>
            <a:r>
              <a:rPr lang="hu-HU" smtClean="0"/>
              <a:t>backend)</a:t>
            </a:r>
          </a:p>
          <a:p>
            <a:r>
              <a:rPr lang="hu-HU" smtClean="0"/>
              <a:t>IntelliJ IDEA</a:t>
            </a:r>
          </a:p>
          <a:p>
            <a:r>
              <a:rPr lang="hu-HU" smtClean="0"/>
              <a:t>Git </a:t>
            </a:r>
            <a:r>
              <a:rPr lang="hu-HU" smtClean="0"/>
              <a:t>verziókövető (</a:t>
            </a:r>
            <a:r>
              <a:rPr lang="hu-HU" smtClean="0"/>
              <a:t>GitLab</a:t>
            </a:r>
            <a:r>
              <a:rPr lang="hu-HU" smtClean="0"/>
              <a:t>)</a:t>
            </a:r>
          </a:p>
          <a:p>
            <a:r>
              <a:rPr lang="hu-HU" smtClean="0"/>
              <a:t>Kockázat kezelése (betegség, megbeszélés hiánya)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Munka feltételei: Rizikómenedzsment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Betegség/Tag kiesése:</a:t>
            </a:r>
          </a:p>
          <a:p>
            <a:pPr>
              <a:buNone/>
            </a:pPr>
            <a:r>
              <a:rPr lang="hu-HU" smtClean="0"/>
              <a:t>Megoldás: a </a:t>
            </a:r>
            <a:r>
              <a:rPr lang="hu-HU" smtClean="0"/>
              <a:t>feladatok </a:t>
            </a:r>
            <a:r>
              <a:rPr lang="hu-HU" smtClean="0"/>
              <a:t>átcsoportosítása</a:t>
            </a:r>
          </a:p>
          <a:p>
            <a:pPr>
              <a:buNone/>
            </a:pPr>
            <a:endParaRPr lang="hu-HU" smtClean="0"/>
          </a:p>
          <a:p>
            <a:pPr>
              <a:buNone/>
            </a:pPr>
            <a:endParaRPr lang="hu-HU" smtClean="0"/>
          </a:p>
          <a:p>
            <a:r>
              <a:rPr lang="hu-HU" smtClean="0"/>
              <a:t>Kommunikációs fennakadás a csapattagokkal</a:t>
            </a:r>
          </a:p>
          <a:p>
            <a:pPr>
              <a:buNone/>
            </a:pPr>
            <a:r>
              <a:rPr lang="hu-HU" smtClean="0"/>
              <a:t>Megoldás: még gyakoribb megbeszélések és ellenőrzések, legalább 2 nappal a megbeszélés előtt történő </a:t>
            </a:r>
            <a:r>
              <a:rPr lang="hu-HU" smtClean="0"/>
              <a:t>időpont </a:t>
            </a:r>
            <a:r>
              <a:rPr lang="hu-HU" smtClean="0"/>
              <a:t>egyeztetés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280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IMDB Projektterv 2021</vt:lpstr>
      <vt:lpstr>Cél: IMDB</vt:lpstr>
      <vt:lpstr>Funkcionális követelmények</vt:lpstr>
      <vt:lpstr>Nem funkcionális követelmények</vt:lpstr>
      <vt:lpstr>Verziók</vt:lpstr>
      <vt:lpstr>Költség- és erőforrás-szükségletek</vt:lpstr>
      <vt:lpstr>Csapat</vt:lpstr>
      <vt:lpstr>Munka feltételei: Munkakörnyezet</vt:lpstr>
      <vt:lpstr>Munka feltételei: Rizikómenedzsment</vt:lpstr>
      <vt:lpstr>Jelentések</vt:lpstr>
      <vt:lpstr>A munka tartalma</vt:lpstr>
      <vt:lpstr>Határidők</vt:lpstr>
      <vt:lpstr>Részletes idő és feladatbeosztás(Gantt diagram)</vt:lpstr>
      <vt:lpstr>Részletes erőforrásigény (személynap)</vt:lpstr>
      <vt:lpstr>Részletes feladatszámok</vt:lpstr>
      <vt:lpstr>Részletes költségvetés</vt:lpstr>
      <vt:lpstr>Köszönöm a figyelmet!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Projektterv 2021</dc:title>
  <dc:creator>Boti</dc:creator>
  <cp:lastModifiedBy>Windows User</cp:lastModifiedBy>
  <cp:revision>1</cp:revision>
  <dcterms:created xsi:type="dcterms:W3CDTF">2006-08-16T00:00:00Z</dcterms:created>
  <dcterms:modified xsi:type="dcterms:W3CDTF">2021-10-11T13:53:30Z</dcterms:modified>
</cp:coreProperties>
</file>