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2E34-9B5B-7E8F-2CAB-A55F93DE5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CD0F-534D-CADD-8132-65461B0C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49E2-3392-9780-49D8-6B0BB206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C5B-B122-73F5-1640-DBB1338A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3477-4273-84F4-07CD-01C9B27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8618-201F-914F-34F4-EA07F2E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13E4-2C42-1CE1-A966-511AEB97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9F44-2769-E722-E02D-F765DF18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B69D-E851-9FAF-2B29-8EFB8851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D5EF-E174-ADF2-B2DA-0FB78AB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8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7775E-E723-754D-2BC6-0ED4D325C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D9887-6631-3373-BBAF-83B84F2C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9FAD-706A-F51E-2B79-BE5D5D76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7BDD-F8B3-1F9F-8420-D2B57841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CF75-A353-9E17-67EA-06DFDD1B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1610-DFB8-2439-63D4-66767636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A2C6-33BC-D712-3AE9-FF91D0C9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FAA8-9CDD-16C7-346E-DFBAF579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033D-852F-924A-6055-95361D6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0538-3380-C086-F3D7-18F45875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6B98-6C7F-D3CF-2233-C72E1D09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6FAE-5F30-4E69-42AC-749CEBC4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E1FA-D056-290B-2966-44E1A30B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E237-D1D0-5156-C1D7-C49317A6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746F-2D45-4D1C-6FDF-1E1A6838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697-EF7A-CBE1-A8EB-2C791A2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CE3E-5E12-6C4F-FC9F-8D980ED6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81C9-855F-F737-EBD2-D115DF1A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4A86-F105-94FC-016A-77D165E6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AE115-D9E7-A98D-EEA9-4BD882F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6896-36BF-5752-6111-645FF0D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B85-0486-59F2-0031-94120E13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2AA9-7595-074E-4B46-4C550004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A6C0-D5F8-2DDC-DD64-FACBBABB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753B-54D9-F72F-1D77-F7D6B93D8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D49FA-2708-EEB5-45BB-B525BC8D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8815E-4E68-8D68-5C42-FFD95CB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2A1FB-7BC4-6080-CB02-369F1AC9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B4B19-C3E5-93DD-7569-BFEF0C0E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D64-5C5A-64A3-80E7-E9D32ABA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426C5-3526-BD3D-1A53-2A6BF722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354DC-4712-F668-600D-6EE26635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12E8B-A329-ABD3-A637-3A50E051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7E0A6-DD30-6DEF-3D65-961B689D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2BAB7-4D48-16C2-010E-CB5BE15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326DF-A37B-5346-54A8-0AB1E491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7C9F-7884-7FA0-4DE0-67134D27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E167-9232-DCCD-C2B7-74C79164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3BB1E-E473-22F3-7DA2-1AC55DE2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EE764-3C77-8A2F-424E-2E444309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CFD63-EA43-1444-FB82-2B9AE824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D661-77E1-2131-C149-0B3A7ECC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C468-F61A-FBE4-FDB8-A28BE16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F553C-BAAB-DF34-A988-B625F5B2A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33A5-B5D7-658D-443B-5B92F20A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F1FB-0134-AFA8-E687-B50D7483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C6B7-BB9D-6979-43DC-1A33D059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6699-CD2B-251A-C694-B13D81E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A6D8D-011E-0491-4815-3753D994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C97F-01CA-EDC5-B3E6-B023614A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7739-EEBB-5185-6D53-AF345825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BD11-824A-43B6-A997-20A682C9BFA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9B85-0C1E-6938-A15B-D7280CB63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4175-BC69-C002-B2BA-B334AD56B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93A3-C5DF-43F5-B320-AD017756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C2FFE-B111-5D5D-BBD9-1F4938EB4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634B4-A0D5-2527-0B99-1B4CE1EF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88C53-8F76-087D-7A0F-7C618AF5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8164D-5A5E-B144-FE00-0E189567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800A6-F83B-4CEB-91F3-98A6CACF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D7B29-4623-A769-A879-C85337B7D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2525C-9024-E700-386F-06700866B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7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B3DB4-820C-63F5-5525-429E9546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12A44-927F-B472-9611-4A210839E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SOMU .</dc:creator>
  <cp:lastModifiedBy>SOMU .</cp:lastModifiedBy>
  <cp:revision>1</cp:revision>
  <dcterms:created xsi:type="dcterms:W3CDTF">2024-09-20T11:57:38Z</dcterms:created>
  <dcterms:modified xsi:type="dcterms:W3CDTF">2024-09-20T12:26:34Z</dcterms:modified>
</cp:coreProperties>
</file>