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61A1FA-D721-4945-AD51-4BFA387204FE}">
  <a:tblStyle styleId="{D861A1FA-D721-4945-AD51-4BFA38720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Merriweather-regular.fntdata"/><Relationship Id="rId18" Type="http://schemas.openxmlformats.org/officeDocument/2006/relationships/slide" Target="slides/slide12.xml"/><Relationship Id="rId42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34" Type="http://schemas.openxmlformats.org/officeDocument/2006/relationships/font" Target="fonts/Roboto-bold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font" Target="fonts/Raleway-italic.fntdata"/><Relationship Id="rId16" Type="http://schemas.openxmlformats.org/officeDocument/2006/relationships/slide" Target="slides/slide10.xml"/><Relationship Id="rId40" Type="http://schemas.openxmlformats.org/officeDocument/2006/relationships/font" Target="fonts/Merriweather-bold.fntdata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font" Target="fonts/Roboto-bold.fntdata"/><Relationship Id="rId37" Type="http://schemas.openxmlformats.org/officeDocument/2006/relationships/font" Target="fonts/Lato-italic.fntdata"/><Relationship Id="rId45" Type="http://schemas.openxmlformats.org/officeDocument/2006/relationships/customXml" Target="../customXml/item3.xml"/><Relationship Id="rId23" Type="http://schemas.openxmlformats.org/officeDocument/2006/relationships/slide" Target="slides/slide17.xml"/><Relationship Id="rId28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36" Type="http://schemas.openxmlformats.org/officeDocument/2006/relationships/font" Target="fonts/Lato-bold.fntdata"/><Relationship Id="rId31" Type="http://schemas.openxmlformats.org/officeDocument/2006/relationships/font" Target="fonts/Roboto-regular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4" Type="http://schemas.openxmlformats.org/officeDocument/2006/relationships/customXml" Target="../customXml/item2.xml"/><Relationship Id="rId22" Type="http://schemas.openxmlformats.org/officeDocument/2006/relationships/slide" Target="slides/slide16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Raleway-regular.fntdata"/><Relationship Id="rId30" Type="http://schemas.openxmlformats.org/officeDocument/2006/relationships/font" Target="fonts/Raleway-boldItalic.fntdata"/><Relationship Id="rId35" Type="http://schemas.openxmlformats.org/officeDocument/2006/relationships/font" Target="fonts/Lato-regular.fntdata"/><Relationship Id="rId14" Type="http://schemas.openxmlformats.org/officeDocument/2006/relationships/slide" Target="slides/slide8.xml"/><Relationship Id="rId43" Type="http://schemas.openxmlformats.org/officeDocument/2006/relationships/customXml" Target="../customXml/item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font" Target="fonts/Roboto-italic.fntdata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Lato-boldItalic.fntdata"/><Relationship Id="rId20" Type="http://schemas.openxmlformats.org/officeDocument/2006/relationships/slide" Target="slides/slide14.xml"/><Relationship Id="rId41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2a4cca05d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2a4cca05d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2a4cca05d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2a4cca05d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2a4cca05d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2a4cca05d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2a4cca05d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2a4cca05d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65781d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65781d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65781df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65781df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65781df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65781df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65781df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65781df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65781df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65781df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65781df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65781df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2a4cca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2a4cca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65781df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65781df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4cca0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4cca0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2a4cca0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2a4cca0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2a4cca0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2a4cca0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4cca05d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4cca05d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2a4cca05d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2a4cca05d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4cca05d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4cca05d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4cca05d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4cca05d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Developed By </a:t>
            </a:r>
            <a:r>
              <a:rPr b="1" lang="en"/>
              <a:t>Somaiya Janant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72325" y="80430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3rd Normal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72325" y="1457325"/>
            <a:ext cx="7645800" cy="28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Condition: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A relation will be in 2NF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Does not contain any </a:t>
            </a:r>
            <a:r>
              <a:rPr b="1" lang="en" sz="1600">
                <a:solidFill>
                  <a:schemeClr val="dk1"/>
                </a:solidFill>
              </a:rPr>
              <a:t>Transitive Partial Dependency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b="1" lang="en" sz="1600">
                <a:solidFill>
                  <a:schemeClr val="dk1"/>
                </a:solidFill>
              </a:rPr>
              <a:t>Used to reduce data duplication for non prime attribute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Transitive Dependency: When non prime attribute depends on other non prime attribute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952500" y="353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{D861A1FA-D721-4945-AD51-4BFA387204FE}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5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Subject-id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Total_marks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CSE-101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EEE-102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500" y="707875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546500" y="1489475"/>
            <a:ext cx="7871700" cy="28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00" y="1547362"/>
            <a:ext cx="8276024" cy="2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86325" y="567775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3rd Normal Form Solution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450" y="2014550"/>
            <a:ext cx="6274701" cy="26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33025" y="79360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3rd Normal Form Solution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375" y="1735925"/>
            <a:ext cx="6995924" cy="29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Boyce Codd Normal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BCNF is the advance version of 3NF. It is stricter than 3NF.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table is in BCNF if every functional dependency X → Y, X is the super key of the table.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prime attribute dependent on non prime attribute then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Non prime attribute must be in Super key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28650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 Key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A super key or </a:t>
            </a:r>
            <a:r>
              <a:rPr b="1" i="1"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simply key </a:t>
            </a: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is a combination of all possible attribute which can uniquely identify the rows(tuples) in a table. This means that a superkey may have some extra attribute which isn't necessary for uniquely identifying the rows in the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 Key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822" y="1971722"/>
            <a:ext cx="5170900" cy="26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Super Key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2418" lvl="0" marL="45720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Merriweather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{Roll_no}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241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Merriweather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{Registration_no}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241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Merriweather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{Roll_no, Registration_no},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241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Merriweather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{Roll_no, Name}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241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Merriweather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{Name, Registration_no}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2418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Merriweather"/>
              <a:buAutoNum type="arabicPeriod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{Roll_no, Name, Registration_no}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20" y="2286495"/>
            <a:ext cx="4002899" cy="20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Boyce Codd Normalization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a table to satisfy the Boyce-Codd Normal Form, it should satisfy the following two conditions: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should be in the Third Normal Form.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And, for any dependency A → B, A should be a super key.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30"/>
          <p:cNvGraphicFramePr/>
          <p:nvPr/>
        </p:nvGraphicFramePr>
        <p:xfrm>
          <a:off x="6167688" y="33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{D861A1FA-D721-4945-AD51-4BFA387204FE}</a:tableStyleId>
              </a:tblPr>
              <a:tblGrid>
                <a:gridCol w="806475"/>
                <a:gridCol w="790925"/>
                <a:gridCol w="798700"/>
              </a:tblGrid>
              <a:tr h="3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Student_id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Subject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Professor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DBMS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Titu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DBMS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Tomal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0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Computer Networking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LILI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Boyce Codd Normalization Example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63" y="2108475"/>
            <a:ext cx="7924676" cy="2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Normalization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Normalization is </a:t>
            </a:r>
            <a:r>
              <a:rPr b="1" lang="en" sz="1700">
                <a:solidFill>
                  <a:schemeClr val="dk1"/>
                </a:solidFill>
                <a:highlight>
                  <a:srgbClr val="FFFFFF"/>
                </a:highlight>
              </a:rPr>
              <a:t>the process of organizing data in a database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Purpose: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Reduces data redundancy(Unnecessary)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Eliminates undesirable characteristics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en" sz="1600">
                <a:solidFill>
                  <a:schemeClr val="dk1"/>
                </a:solidFill>
              </a:rPr>
              <a:t>Like Insertion,Updation Deletion Anomalies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7650" y="76360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Boyce Codd Normalization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25" y="1473373"/>
            <a:ext cx="6561149" cy="3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Rules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Divides larger tables into smaller tables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Linkes them using relationship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Normal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Conditions to be 1NF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>
                <a:solidFill>
                  <a:schemeClr val="dk1"/>
                </a:solidFill>
              </a:rPr>
              <a:t>Contains Atomic value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>
                <a:solidFill>
                  <a:schemeClr val="dk1"/>
                </a:solidFill>
              </a:rPr>
              <a:t>An attribute can not hold multiple values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>
                <a:solidFill>
                  <a:schemeClr val="dk1"/>
                </a:solidFill>
              </a:rPr>
              <a:t>Each table has a primary key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>
                <a:solidFill>
                  <a:schemeClr val="dk1"/>
                </a:solidFill>
              </a:rPr>
              <a:t>There are no repeating groups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42475"/>
            <a:ext cx="8520600" cy="538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of 1 Normal Form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75" y="805174"/>
            <a:ext cx="5983324" cy="43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2nd Normal Form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864525"/>
            <a:ext cx="8520600" cy="27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>
                <a:solidFill>
                  <a:schemeClr val="dk1"/>
                </a:solidFill>
              </a:rPr>
              <a:t>A relation is in 1st Normal form and its all conditions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➔"/>
            </a:pPr>
            <a:r>
              <a:rPr lang="en" sz="1700">
                <a:solidFill>
                  <a:schemeClr val="dk1"/>
                </a:solidFill>
              </a:rPr>
              <a:t>Every non key(prime)  attribute is fully dependent on Prime Attribute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Prime And Non Prime Attribute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Prime Attribute: Define the Uniqueness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primary key is a column in a table whose values uniquely identify the raw in a table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Non Prime Attribute: Attribute of a relation which are not uniquely identifies.Like Age, Cgpa, Product Price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643550"/>
            <a:ext cx="7688700" cy="535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</a:t>
            </a:r>
            <a:r>
              <a:rPr lang="en">
                <a:solidFill>
                  <a:schemeClr val="lt1"/>
                </a:solidFill>
              </a:rPr>
              <a:t> : 2nd Normal Form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52775" y="1853850"/>
            <a:ext cx="82974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Teacher_Age </a:t>
            </a:r>
            <a:r>
              <a:rPr b="1" lang="en" sz="1100">
                <a:solidFill>
                  <a:schemeClr val="dk1"/>
                </a:solidFill>
              </a:rPr>
              <a:t>Non Prime Attribute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Totally dependent on Teacher_id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Prime Attribute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025" y="1553775"/>
            <a:ext cx="5999650" cy="3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145000"/>
            <a:ext cx="85206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700" y="819200"/>
            <a:ext cx="6495600" cy="432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1" ma:contentTypeDescription="Create a new document." ma:contentTypeScope="" ma:versionID="25211f9f7831416a26e14ef581a5928e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b9e1f51d4c9d6e38eaa9c8ac5cce5c2d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1153b80-e447-453c-be58-7dcc34aa0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7658aac-cf51-42d5-90c0-5ad3e65b2dd2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E9632F-6A04-4948-A3D7-50E0ECE56EA4}"/>
</file>

<file path=customXml/itemProps2.xml><?xml version="1.0" encoding="utf-8"?>
<ds:datastoreItem xmlns:ds="http://schemas.openxmlformats.org/officeDocument/2006/customXml" ds:itemID="{AB9B710D-3BB3-42F5-8B09-4751FB3DBADD}"/>
</file>

<file path=customXml/itemProps3.xml><?xml version="1.0" encoding="utf-8"?>
<ds:datastoreItem xmlns:ds="http://schemas.openxmlformats.org/officeDocument/2006/customXml" ds:itemID="{523D81D8-537A-40F8-9CE4-2EE5E9181A1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</Properties>
</file>